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20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17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2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B696F8-BBB1-4C18-9589-25E5AFC02A8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54CF66-E73A-45C1-8F19-3753DA7BCB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03D9-B380-4B5A-B497-DC1660D23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Military Tactics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5E73D-0045-4FCA-9615-C3C651398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https://github.com/Nawitra/Implementasi-VHDL-1-Military-Tactics</a:t>
            </a:r>
          </a:p>
        </p:txBody>
      </p:sp>
    </p:spTree>
    <p:extLst>
      <p:ext uri="{BB962C8B-B14F-4D97-AF65-F5344CB8AC3E}">
        <p14:creationId xmlns:p14="http://schemas.microsoft.com/office/powerpoint/2010/main" val="8263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7DAB49-BEAF-4C3B-8934-5477F326688A}"/>
              </a:ext>
            </a:extLst>
          </p:cNvPr>
          <p:cNvSpPr/>
          <p:nvPr/>
        </p:nvSpPr>
        <p:spPr>
          <a:xfrm>
            <a:off x="396158" y="2849895"/>
            <a:ext cx="1332854" cy="1332854"/>
          </a:xfrm>
          <a:prstGeom prst="ellipse">
            <a:avLst/>
          </a:prstGeom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80DE3D-0655-4FAC-A0EF-9140C9CD1786}"/>
              </a:ext>
            </a:extLst>
          </p:cNvPr>
          <p:cNvSpPr/>
          <p:nvPr/>
        </p:nvSpPr>
        <p:spPr>
          <a:xfrm>
            <a:off x="1411550" y="381328"/>
            <a:ext cx="1348352" cy="1348352"/>
          </a:xfrm>
          <a:prstGeom prst="ellipse">
            <a:avLst/>
          </a:prstGeom>
          <a:ln w="539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41D8DB-6347-4820-997F-DB6ADC0E3341}"/>
              </a:ext>
            </a:extLst>
          </p:cNvPr>
          <p:cNvSpPr/>
          <p:nvPr/>
        </p:nvSpPr>
        <p:spPr>
          <a:xfrm>
            <a:off x="3171798" y="2858101"/>
            <a:ext cx="1348352" cy="1348352"/>
          </a:xfrm>
          <a:prstGeom prst="ellipse">
            <a:avLst/>
          </a:prstGeom>
          <a:ln w="539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8AF01C-4047-46F4-ABF0-97AF4E1C835A}"/>
              </a:ext>
            </a:extLst>
          </p:cNvPr>
          <p:cNvSpPr/>
          <p:nvPr/>
        </p:nvSpPr>
        <p:spPr>
          <a:xfrm>
            <a:off x="5755388" y="381328"/>
            <a:ext cx="1348352" cy="1348352"/>
          </a:xfrm>
          <a:prstGeom prst="ellipse">
            <a:avLst/>
          </a:prstGeom>
          <a:ln w="539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Ambushed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5AC564-8E5E-4F1B-9DF6-DD1E0252B930}"/>
              </a:ext>
            </a:extLst>
          </p:cNvPr>
          <p:cNvSpPr/>
          <p:nvPr/>
        </p:nvSpPr>
        <p:spPr>
          <a:xfrm>
            <a:off x="6089301" y="5152968"/>
            <a:ext cx="1348352" cy="1348352"/>
          </a:xfrm>
          <a:prstGeom prst="ellipse">
            <a:avLst/>
          </a:prstGeom>
          <a:ln w="539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Struggle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479A38-0447-489C-9B3D-33CC707B2E36}"/>
              </a:ext>
            </a:extLst>
          </p:cNvPr>
          <p:cNvSpPr/>
          <p:nvPr/>
        </p:nvSpPr>
        <p:spPr>
          <a:xfrm>
            <a:off x="3171798" y="5152968"/>
            <a:ext cx="1348352" cy="1348352"/>
          </a:xfrm>
          <a:prstGeom prst="ellipse">
            <a:avLst/>
          </a:prstGeom>
          <a:ln w="539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2E8F92-9C29-4606-8BA5-A89897847EA7}"/>
              </a:ext>
            </a:extLst>
          </p:cNvPr>
          <p:cNvSpPr/>
          <p:nvPr/>
        </p:nvSpPr>
        <p:spPr>
          <a:xfrm>
            <a:off x="8338978" y="2840549"/>
            <a:ext cx="1348352" cy="1348352"/>
          </a:xfrm>
          <a:prstGeom prst="ellipse">
            <a:avLst/>
          </a:prstGeom>
          <a:ln w="539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0394B-6745-4E1A-948F-104746DA91AD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1062585" y="1532218"/>
            <a:ext cx="546427" cy="131767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3CAA9-662F-449C-A05E-EF88C236B66F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729012" y="3516322"/>
            <a:ext cx="1442786" cy="15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0B066B-C17D-4C6D-BA3B-95D0C28A590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562440" y="1532218"/>
            <a:ext cx="806820" cy="152334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F1C9BD-1ECA-459B-A06E-3401C5F38164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4322688" y="1532218"/>
            <a:ext cx="1630162" cy="152334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405A5-5BF7-436C-8C81-D2346E3B0F8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322688" y="4008991"/>
            <a:ext cx="1964075" cy="13414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E5EB7-ACA9-49B2-9E95-9C1F9926A41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4520150" y="3514725"/>
            <a:ext cx="3818828" cy="175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6F1329-3CF2-4DFF-B367-954D0912983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845974" y="1055504"/>
            <a:ext cx="1909414" cy="180259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CD61E9-47DD-4D92-880A-ECA9CBAEEF0B}"/>
              </a:ext>
            </a:extLst>
          </p:cNvPr>
          <p:cNvCxnSpPr>
            <a:stCxn id="5" idx="5"/>
            <a:endCxn id="6" idx="0"/>
          </p:cNvCxnSpPr>
          <p:nvPr/>
        </p:nvCxnSpPr>
        <p:spPr>
          <a:xfrm flipH="1">
            <a:off x="6763477" y="1532218"/>
            <a:ext cx="142801" cy="362075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F28C0E-8D54-49CD-9EBD-31586A78C4C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4520150" y="5827144"/>
            <a:ext cx="156915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08E856-F8A1-4E25-BFBC-1FA94B86B87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7437653" y="3991439"/>
            <a:ext cx="1098787" cy="18357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F5EE28-9F03-467B-A0AB-6B1CCAF908EA}"/>
              </a:ext>
            </a:extLst>
          </p:cNvPr>
          <p:cNvCxnSpPr>
            <a:cxnSpLocks/>
            <a:stCxn id="7" idx="2"/>
            <a:endCxn id="2" idx="5"/>
          </p:cNvCxnSpPr>
          <p:nvPr/>
        </p:nvCxnSpPr>
        <p:spPr>
          <a:xfrm flipH="1" flipV="1">
            <a:off x="1533820" y="3987557"/>
            <a:ext cx="1637978" cy="183958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3346482-414B-404C-9E3A-A340F2640D34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4322688" y="1729680"/>
            <a:ext cx="2106876" cy="362075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FC11CA2-C77C-4498-A1D7-5C80D520D69C}"/>
              </a:ext>
            </a:extLst>
          </p:cNvPr>
          <p:cNvCxnSpPr>
            <a:stCxn id="3" idx="1"/>
            <a:endCxn id="3" idx="7"/>
          </p:cNvCxnSpPr>
          <p:nvPr/>
        </p:nvCxnSpPr>
        <p:spPr>
          <a:xfrm rot="5400000" flipH="1" flipV="1">
            <a:off x="2085726" y="102076"/>
            <a:ext cx="12700" cy="953428"/>
          </a:xfrm>
          <a:prstGeom prst="bentConnector3">
            <a:avLst>
              <a:gd name="adj1" fmla="val 3354819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70BC038-721D-4D03-9495-CC8872458D8E}"/>
              </a:ext>
            </a:extLst>
          </p:cNvPr>
          <p:cNvCxnSpPr>
            <a:stCxn id="6" idx="3"/>
            <a:endCxn id="6" idx="5"/>
          </p:cNvCxnSpPr>
          <p:nvPr/>
        </p:nvCxnSpPr>
        <p:spPr>
          <a:xfrm rot="16200000" flipH="1">
            <a:off x="6763477" y="5827144"/>
            <a:ext cx="12700" cy="953428"/>
          </a:xfrm>
          <a:prstGeom prst="bentConnector3">
            <a:avLst>
              <a:gd name="adj1" fmla="val 3354819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64F9222D-80C6-40D1-9658-9547EDEAD70A}"/>
              </a:ext>
            </a:extLst>
          </p:cNvPr>
          <p:cNvSpPr/>
          <p:nvPr/>
        </p:nvSpPr>
        <p:spPr>
          <a:xfrm>
            <a:off x="10422154" y="2849895"/>
            <a:ext cx="1348352" cy="1348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08B1C36-BBDE-45EB-AAEA-B36DEF5C24B0}"/>
              </a:ext>
            </a:extLst>
          </p:cNvPr>
          <p:cNvCxnSpPr>
            <a:stCxn id="8" idx="6"/>
            <a:endCxn id="197" idx="2"/>
          </p:cNvCxnSpPr>
          <p:nvPr/>
        </p:nvCxnSpPr>
        <p:spPr>
          <a:xfrm>
            <a:off x="9687330" y="3514725"/>
            <a:ext cx="734824" cy="934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7174E07-B66E-4A05-B920-B238D6B7095A}"/>
              </a:ext>
            </a:extLst>
          </p:cNvPr>
          <p:cNvSpPr txBox="1"/>
          <p:nvPr/>
        </p:nvSpPr>
        <p:spPr>
          <a:xfrm>
            <a:off x="596526" y="1837224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0/0/-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14E4510-D637-4E4B-9356-B2D2B03CE98C}"/>
              </a:ext>
            </a:extLst>
          </p:cNvPr>
          <p:cNvSpPr txBox="1"/>
          <p:nvPr/>
        </p:nvSpPr>
        <p:spPr>
          <a:xfrm>
            <a:off x="2706164" y="157850"/>
            <a:ext cx="95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0/0/-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E836118-7B27-4C94-BDD1-1E852C0E7768}"/>
              </a:ext>
            </a:extLst>
          </p:cNvPr>
          <p:cNvSpPr txBox="1"/>
          <p:nvPr/>
        </p:nvSpPr>
        <p:spPr>
          <a:xfrm rot="3724692">
            <a:off x="2504601" y="1974777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-/1/-, 1/0/-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6DD65F-5024-430E-B2CC-FA825EE6A7A9}"/>
              </a:ext>
            </a:extLst>
          </p:cNvPr>
          <p:cNvSpPr txBox="1"/>
          <p:nvPr/>
        </p:nvSpPr>
        <p:spPr>
          <a:xfrm rot="19027246">
            <a:off x="4694926" y="1850636"/>
            <a:ext cx="97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0/0/X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70DE503-BD39-499F-BF77-7AC44EC48DE7}"/>
              </a:ext>
            </a:extLst>
          </p:cNvPr>
          <p:cNvSpPr txBox="1"/>
          <p:nvPr/>
        </p:nvSpPr>
        <p:spPr>
          <a:xfrm>
            <a:off x="3573233" y="4407906"/>
            <a:ext cx="8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1/1/0,</a:t>
            </a:r>
          </a:p>
          <a:p>
            <a:r>
              <a:rPr lang="en-US" dirty="0"/>
              <a:t>0/0/1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01FB12-C952-4D80-A2DF-B5E9C5150F2E}"/>
              </a:ext>
            </a:extLst>
          </p:cNvPr>
          <p:cNvSpPr txBox="1"/>
          <p:nvPr/>
        </p:nvSpPr>
        <p:spPr>
          <a:xfrm>
            <a:off x="1819534" y="3117253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-/1/-, 1/0/-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E5FF62-F543-4E42-B3B1-A3E453D412A7}"/>
              </a:ext>
            </a:extLst>
          </p:cNvPr>
          <p:cNvSpPr txBox="1"/>
          <p:nvPr/>
        </p:nvSpPr>
        <p:spPr>
          <a:xfrm>
            <a:off x="1558537" y="4590756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-/-/-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962594-19D4-4AFD-B8D7-1B63970D0460}"/>
              </a:ext>
            </a:extLst>
          </p:cNvPr>
          <p:cNvSpPr txBox="1"/>
          <p:nvPr/>
        </p:nvSpPr>
        <p:spPr>
          <a:xfrm>
            <a:off x="9774274" y="3096141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-/-/-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27862-046D-419A-BCDC-F239173C6A85}"/>
              </a:ext>
            </a:extLst>
          </p:cNvPr>
          <p:cNvSpPr txBox="1"/>
          <p:nvPr/>
        </p:nvSpPr>
        <p:spPr>
          <a:xfrm rot="18172348">
            <a:off x="5382264" y="2179170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0/0/0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282C3F-966B-4B96-942F-1C033FF23FDA}"/>
              </a:ext>
            </a:extLst>
          </p:cNvPr>
          <p:cNvSpPr txBox="1"/>
          <p:nvPr/>
        </p:nvSpPr>
        <p:spPr>
          <a:xfrm>
            <a:off x="7437065" y="6301156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-/-/X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9305CC-A45B-47D9-AD57-A802018B9E23}"/>
              </a:ext>
            </a:extLst>
          </p:cNvPr>
          <p:cNvSpPr txBox="1"/>
          <p:nvPr/>
        </p:nvSpPr>
        <p:spPr>
          <a:xfrm>
            <a:off x="5040732" y="5882874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0/0/0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4548BE-D486-4DE5-9144-52B75CB2810F}"/>
              </a:ext>
            </a:extLst>
          </p:cNvPr>
          <p:cNvSpPr txBox="1"/>
          <p:nvPr/>
        </p:nvSpPr>
        <p:spPr>
          <a:xfrm>
            <a:off x="8048606" y="4904237"/>
            <a:ext cx="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1/1/1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37FC7-9210-481C-84AE-4C6F51437D61}"/>
              </a:ext>
            </a:extLst>
          </p:cNvPr>
          <p:cNvCxnSpPr>
            <a:stCxn id="6" idx="2"/>
            <a:endCxn id="4" idx="4"/>
          </p:cNvCxnSpPr>
          <p:nvPr/>
        </p:nvCxnSpPr>
        <p:spPr>
          <a:xfrm flipH="1" flipV="1">
            <a:off x="3845974" y="4206453"/>
            <a:ext cx="2243327" cy="162069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5367E7-7233-471B-9810-33F8073478C5}"/>
              </a:ext>
            </a:extLst>
          </p:cNvPr>
          <p:cNvSpPr txBox="1"/>
          <p:nvPr/>
        </p:nvSpPr>
        <p:spPr>
          <a:xfrm>
            <a:off x="4209649" y="1209051"/>
            <a:ext cx="8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-/1/1,</a:t>
            </a:r>
          </a:p>
          <a:p>
            <a:r>
              <a:rPr lang="en-US" dirty="0"/>
              <a:t>-/0/X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49CFD8-B682-47F6-ACE8-1AED653BB11C}"/>
              </a:ext>
            </a:extLst>
          </p:cNvPr>
          <p:cNvSpPr txBox="1"/>
          <p:nvPr/>
        </p:nvSpPr>
        <p:spPr>
          <a:xfrm>
            <a:off x="5389521" y="4047475"/>
            <a:ext cx="8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-/-/0,</a:t>
            </a:r>
          </a:p>
          <a:p>
            <a:r>
              <a:rPr lang="en-US" dirty="0"/>
              <a:t>-/-/X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B26BB-FBCF-42FB-A08D-1907143818E7}"/>
              </a:ext>
            </a:extLst>
          </p:cNvPr>
          <p:cNvSpPr txBox="1"/>
          <p:nvPr/>
        </p:nvSpPr>
        <p:spPr>
          <a:xfrm>
            <a:off x="7336355" y="2884797"/>
            <a:ext cx="8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-/1/1,</a:t>
            </a:r>
          </a:p>
          <a:p>
            <a:r>
              <a:rPr lang="en-US" dirty="0"/>
              <a:t>-/1/X</a:t>
            </a:r>
          </a:p>
        </p:txBody>
      </p:sp>
    </p:spTree>
    <p:extLst>
      <p:ext uri="{BB962C8B-B14F-4D97-AF65-F5344CB8AC3E}">
        <p14:creationId xmlns:p14="http://schemas.microsoft.com/office/powerpoint/2010/main" val="348183505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123</TotalTime>
  <Words>65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State Diagram  Military Tactics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Kristian</dc:creator>
  <cp:lastModifiedBy>Natalia Kristian</cp:lastModifiedBy>
  <cp:revision>9</cp:revision>
  <dcterms:created xsi:type="dcterms:W3CDTF">2020-05-01T08:37:57Z</dcterms:created>
  <dcterms:modified xsi:type="dcterms:W3CDTF">2020-05-03T18:31:28Z</dcterms:modified>
</cp:coreProperties>
</file>