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7" r:id="rId4"/>
  </p:sldMasterIdLst>
  <p:sldIdLst>
    <p:sldId id="265" r:id="rId5"/>
    <p:sldId id="272" r:id="rId6"/>
    <p:sldId id="266" r:id="rId7"/>
    <p:sldId id="269" r:id="rId8"/>
    <p:sldId id="271" r:id="rId9"/>
    <p:sldId id="263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Amasis MT Pro Black" panose="02040A04050005020304" pitchFamily="18" charset="0"/>
      <p:bold r:id="rId12"/>
      <p:boldItalic r:id="rId13"/>
    </p:embeddedFont>
    <p:embeddedFont>
      <p:font typeface="Bitter" panose="020B0604020202020204" charset="0"/>
      <p:regular r:id="rId14"/>
    </p:embeddedFont>
    <p:embeddedFont>
      <p:font typeface="Bodoni MT Black" panose="02070A03080606020203" pitchFamily="18" charset="0"/>
      <p:bold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49D26-1667-47B5-9A21-9D26FAFD858B}" v="97" dt="2025-03-20T16:15:09.938"/>
    <p1510:client id="{B725416B-3541-4E63-BBDF-538550883E26}" v="125" dt="2025-03-21T06:24:5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arty Raj" userId="14c36ef44659d7c8" providerId="LiveId" clId="{B725416B-3541-4E63-BBDF-538550883E26}"/>
    <pc:docChg chg="undo custSel addSld delSld modSld">
      <pc:chgData name="Smarty Raj" userId="14c36ef44659d7c8" providerId="LiveId" clId="{B725416B-3541-4E63-BBDF-538550883E26}" dt="2025-03-21T06:25:04.789" v="317" actId="1076"/>
      <pc:docMkLst>
        <pc:docMk/>
      </pc:docMkLst>
      <pc:sldChg chg="add del">
        <pc:chgData name="Smarty Raj" userId="14c36ef44659d7c8" providerId="LiveId" clId="{B725416B-3541-4E63-BBDF-538550883E26}" dt="2025-03-21T03:36:21.650" v="31" actId="47"/>
        <pc:sldMkLst>
          <pc:docMk/>
          <pc:sldMk cId="0" sldId="257"/>
        </pc:sldMkLst>
      </pc:sldChg>
      <pc:sldChg chg="delSp modSp mod">
        <pc:chgData name="Smarty Raj" userId="14c36ef44659d7c8" providerId="LiveId" clId="{B725416B-3541-4E63-BBDF-538550883E26}" dt="2025-03-21T03:38:28.639" v="150" actId="1076"/>
        <pc:sldMkLst>
          <pc:docMk/>
          <pc:sldMk cId="0" sldId="263"/>
        </pc:sldMkLst>
        <pc:spChg chg="mod">
          <ac:chgData name="Smarty Raj" userId="14c36ef44659d7c8" providerId="LiveId" clId="{B725416B-3541-4E63-BBDF-538550883E26}" dt="2025-03-21T03:38:22.531" v="149" actId="113"/>
          <ac:spMkLst>
            <pc:docMk/>
            <pc:sldMk cId="0" sldId="263"/>
            <ac:spMk id="9" creationId="{00000000-0000-0000-0000-000000000000}"/>
          </ac:spMkLst>
        </pc:spChg>
        <pc:grpChg chg="mod">
          <ac:chgData name="Smarty Raj" userId="14c36ef44659d7c8" providerId="LiveId" clId="{B725416B-3541-4E63-BBDF-538550883E26}" dt="2025-03-21T03:38:28.639" v="150" actId="1076"/>
          <ac:grpSpMkLst>
            <pc:docMk/>
            <pc:sldMk cId="0" sldId="263"/>
            <ac:grpSpMk id="7" creationId="{00000000-0000-0000-0000-000000000000}"/>
          </ac:grpSpMkLst>
        </pc:grpChg>
        <pc:grpChg chg="del">
          <ac:chgData name="Smarty Raj" userId="14c36ef44659d7c8" providerId="LiveId" clId="{B725416B-3541-4E63-BBDF-538550883E26}" dt="2025-03-21T03:37:46.839" v="105" actId="478"/>
          <ac:grpSpMkLst>
            <pc:docMk/>
            <pc:sldMk cId="0" sldId="263"/>
            <ac:grpSpMk id="10" creationId="{00000000-0000-0000-0000-000000000000}"/>
          </ac:grpSpMkLst>
        </pc:grpChg>
        <pc:grpChg chg="del">
          <ac:chgData name="Smarty Raj" userId="14c36ef44659d7c8" providerId="LiveId" clId="{B725416B-3541-4E63-BBDF-538550883E26}" dt="2025-03-21T03:37:43.858" v="104" actId="478"/>
          <ac:grpSpMkLst>
            <pc:docMk/>
            <pc:sldMk cId="0" sldId="263"/>
            <ac:grpSpMk id="13" creationId="{00000000-0000-0000-0000-000000000000}"/>
          </ac:grpSpMkLst>
        </pc:grpChg>
      </pc:sldChg>
      <pc:sldChg chg="delSp modSp del mod">
        <pc:chgData name="Smarty Raj" userId="14c36ef44659d7c8" providerId="LiveId" clId="{B725416B-3541-4E63-BBDF-538550883E26}" dt="2025-03-21T03:34:51.281" v="23" actId="47"/>
        <pc:sldMkLst>
          <pc:docMk/>
          <pc:sldMk cId="2753758402" sldId="264"/>
        </pc:sldMkLst>
        <pc:spChg chg="del mod">
          <ac:chgData name="Smarty Raj" userId="14c36ef44659d7c8" providerId="LiveId" clId="{B725416B-3541-4E63-BBDF-538550883E26}" dt="2025-03-21T03:34:15.858" v="2"/>
          <ac:spMkLst>
            <pc:docMk/>
            <pc:sldMk cId="2753758402" sldId="264"/>
            <ac:spMk id="3" creationId="{B0608A42-6DB6-9036-DC05-90E2969F2D13}"/>
          </ac:spMkLst>
        </pc:spChg>
      </pc:sldChg>
      <pc:sldChg chg="addSp delSp modSp mod">
        <pc:chgData name="Smarty Raj" userId="14c36ef44659d7c8" providerId="LiveId" clId="{B725416B-3541-4E63-BBDF-538550883E26}" dt="2025-03-21T06:25:04.789" v="317" actId="1076"/>
        <pc:sldMkLst>
          <pc:docMk/>
          <pc:sldMk cId="3953493886" sldId="265"/>
        </pc:sldMkLst>
        <pc:spChg chg="add mod">
          <ac:chgData name="Smarty Raj" userId="14c36ef44659d7c8" providerId="LiveId" clId="{B725416B-3541-4E63-BBDF-538550883E26}" dt="2025-03-21T06:08:54.960" v="308" actId="20577"/>
          <ac:spMkLst>
            <pc:docMk/>
            <pc:sldMk cId="3953493886" sldId="265"/>
            <ac:spMk id="3" creationId="{CDF70EF2-982F-70D7-DB78-C32D1154FD90}"/>
          </ac:spMkLst>
        </pc:spChg>
        <pc:spChg chg="del mod">
          <ac:chgData name="Smarty Raj" userId="14c36ef44659d7c8" providerId="LiveId" clId="{B725416B-3541-4E63-BBDF-538550883E26}" dt="2025-03-21T03:48:29.776" v="182" actId="478"/>
          <ac:spMkLst>
            <pc:docMk/>
            <pc:sldMk cId="3953493886" sldId="265"/>
            <ac:spMk id="4" creationId="{4C3BCE01-C073-B7CA-48BB-B9F9EF9BCC3A}"/>
          </ac:spMkLst>
        </pc:spChg>
        <pc:spChg chg="add mod">
          <ac:chgData name="Smarty Raj" userId="14c36ef44659d7c8" providerId="LiveId" clId="{B725416B-3541-4E63-BBDF-538550883E26}" dt="2025-03-21T06:09:00.105" v="309" actId="1076"/>
          <ac:spMkLst>
            <pc:docMk/>
            <pc:sldMk cId="3953493886" sldId="265"/>
            <ac:spMk id="14" creationId="{F4D981EB-5644-DD20-3177-7DE3D27F1885}"/>
          </ac:spMkLst>
        </pc:spChg>
        <pc:graphicFrameChg chg="del mod">
          <ac:chgData name="Smarty Raj" userId="14c36ef44659d7c8" providerId="LiveId" clId="{B725416B-3541-4E63-BBDF-538550883E26}" dt="2025-03-21T03:48:34.952" v="187" actId="478"/>
          <ac:graphicFrameMkLst>
            <pc:docMk/>
            <pc:sldMk cId="3953493886" sldId="265"/>
            <ac:graphicFrameMk id="8" creationId="{951563F4-B348-08BC-BC0F-99D2A488380E}"/>
          </ac:graphicFrameMkLst>
        </pc:graphicFrameChg>
        <pc:picChg chg="add mod">
          <ac:chgData name="Smarty Raj" userId="14c36ef44659d7c8" providerId="LiveId" clId="{B725416B-3541-4E63-BBDF-538550883E26}" dt="2025-03-21T06:25:04.789" v="317" actId="1076"/>
          <ac:picMkLst>
            <pc:docMk/>
            <pc:sldMk cId="3953493886" sldId="265"/>
            <ac:picMk id="4" creationId="{90C54784-7C6A-DEE1-7B44-C0B65F285C1F}"/>
          </ac:picMkLst>
        </pc:picChg>
        <pc:picChg chg="add mod">
          <ac:chgData name="Smarty Raj" userId="14c36ef44659d7c8" providerId="LiveId" clId="{B725416B-3541-4E63-BBDF-538550883E26}" dt="2025-03-21T06:09:13.470" v="311" actId="1076"/>
          <ac:picMkLst>
            <pc:docMk/>
            <pc:sldMk cId="3953493886" sldId="265"/>
            <ac:picMk id="6" creationId="{2BEF7FB4-76A9-8706-FDAB-B9CBCCBFA255}"/>
          </ac:picMkLst>
        </pc:picChg>
        <pc:picChg chg="add mod modCrop">
          <ac:chgData name="Smarty Raj" userId="14c36ef44659d7c8" providerId="LiveId" clId="{B725416B-3541-4E63-BBDF-538550883E26}" dt="2025-03-21T06:09:17.235" v="312" actId="1076"/>
          <ac:picMkLst>
            <pc:docMk/>
            <pc:sldMk cId="3953493886" sldId="265"/>
            <ac:picMk id="9" creationId="{95407ACA-7E54-8577-EDAC-11AD6B99F35E}"/>
          </ac:picMkLst>
        </pc:picChg>
        <pc:picChg chg="add del mod modCrop">
          <ac:chgData name="Smarty Raj" userId="14c36ef44659d7c8" providerId="LiveId" clId="{B725416B-3541-4E63-BBDF-538550883E26}" dt="2025-03-21T06:02:19.935" v="275" actId="478"/>
          <ac:picMkLst>
            <pc:docMk/>
            <pc:sldMk cId="3953493886" sldId="265"/>
            <ac:picMk id="11" creationId="{7A28517A-F1E6-CCFD-F702-A2291045D9E9}"/>
          </ac:picMkLst>
        </pc:picChg>
        <pc:picChg chg="add del mod modCrop">
          <ac:chgData name="Smarty Raj" userId="14c36ef44659d7c8" providerId="LiveId" clId="{B725416B-3541-4E63-BBDF-538550883E26}" dt="2025-03-21T06:02:21.910" v="276" actId="478"/>
          <ac:picMkLst>
            <pc:docMk/>
            <pc:sldMk cId="3953493886" sldId="265"/>
            <ac:picMk id="13" creationId="{240751AA-8C16-612C-D4B8-734B92DBC419}"/>
          </ac:picMkLst>
        </pc:picChg>
        <pc:picChg chg="add mod">
          <ac:chgData name="Smarty Raj" userId="14c36ef44659d7c8" providerId="LiveId" clId="{B725416B-3541-4E63-BBDF-538550883E26}" dt="2025-03-21T06:09:03.120" v="310" actId="1076"/>
          <ac:picMkLst>
            <pc:docMk/>
            <pc:sldMk cId="3953493886" sldId="265"/>
            <ac:picMk id="16" creationId="{FC01ADE8-5E2B-2103-40B9-69AE408B4094}"/>
          </ac:picMkLst>
        </pc:picChg>
      </pc:sldChg>
      <pc:sldChg chg="del">
        <pc:chgData name="Smarty Raj" userId="14c36ef44659d7c8" providerId="LiveId" clId="{B725416B-3541-4E63-BBDF-538550883E26}" dt="2025-03-21T03:35:29.933" v="25" actId="47"/>
        <pc:sldMkLst>
          <pc:docMk/>
          <pc:sldMk cId="4134900937" sldId="267"/>
        </pc:sldMkLst>
      </pc:sldChg>
      <pc:sldChg chg="del">
        <pc:chgData name="Smarty Raj" userId="14c36ef44659d7c8" providerId="LiveId" clId="{B725416B-3541-4E63-BBDF-538550883E26}" dt="2025-03-21T03:36:18.364" v="30" actId="47"/>
        <pc:sldMkLst>
          <pc:docMk/>
          <pc:sldMk cId="3556448170" sldId="268"/>
        </pc:sldMkLst>
      </pc:sldChg>
      <pc:sldChg chg="modSp add del mod">
        <pc:chgData name="Smarty Raj" userId="14c36ef44659d7c8" providerId="LiveId" clId="{B725416B-3541-4E63-BBDF-538550883E26}" dt="2025-03-21T03:44:50.664" v="180"/>
        <pc:sldMkLst>
          <pc:docMk/>
          <pc:sldMk cId="543258038" sldId="269"/>
        </pc:sldMkLst>
        <pc:graphicFrameChg chg="mod modGraphic">
          <ac:chgData name="Smarty Raj" userId="14c36ef44659d7c8" providerId="LiveId" clId="{B725416B-3541-4E63-BBDF-538550883E26}" dt="2025-03-21T03:44:50.664" v="180"/>
          <ac:graphicFrameMkLst>
            <pc:docMk/>
            <pc:sldMk cId="543258038" sldId="269"/>
            <ac:graphicFrameMk id="4" creationId="{653F03AF-3767-C409-5297-E38B48C20208}"/>
          </ac:graphicFrameMkLst>
        </pc:graphicFrameChg>
      </pc:sldChg>
      <pc:sldChg chg="del">
        <pc:chgData name="Smarty Raj" userId="14c36ef44659d7c8" providerId="LiveId" clId="{B725416B-3541-4E63-BBDF-538550883E26}" dt="2025-03-21T03:36:31.026" v="32" actId="47"/>
        <pc:sldMkLst>
          <pc:docMk/>
          <pc:sldMk cId="1362096503" sldId="270"/>
        </pc:sldMkLst>
      </pc:sldChg>
      <pc:sldChg chg="modSp mod">
        <pc:chgData name="Smarty Raj" userId="14c36ef44659d7c8" providerId="LiveId" clId="{B725416B-3541-4E63-BBDF-538550883E26}" dt="2025-03-21T03:41:01.446" v="170" actId="20577"/>
        <pc:sldMkLst>
          <pc:docMk/>
          <pc:sldMk cId="386582790" sldId="271"/>
        </pc:sldMkLst>
        <pc:graphicFrameChg chg="mod">
          <ac:chgData name="Smarty Raj" userId="14c36ef44659d7c8" providerId="LiveId" clId="{B725416B-3541-4E63-BBDF-538550883E26}" dt="2025-03-21T03:41:01.446" v="170" actId="20577"/>
          <ac:graphicFrameMkLst>
            <pc:docMk/>
            <pc:sldMk cId="386582790" sldId="271"/>
            <ac:graphicFrameMk id="5" creationId="{29DB29F9-BACD-B3E1-8021-592A3A566044}"/>
          </ac:graphicFrameMkLst>
        </pc:graphicFrameChg>
      </pc:sldChg>
      <pc:sldChg chg="modSp add">
        <pc:chgData name="Smarty Raj" userId="14c36ef44659d7c8" providerId="LiveId" clId="{B725416B-3541-4E63-BBDF-538550883E26}" dt="2025-03-21T06:02:38.418" v="299" actId="20577"/>
        <pc:sldMkLst>
          <pc:docMk/>
          <pc:sldMk cId="2989621199" sldId="272"/>
        </pc:sldMkLst>
        <pc:graphicFrameChg chg="mod">
          <ac:chgData name="Smarty Raj" userId="14c36ef44659d7c8" providerId="LiveId" clId="{B725416B-3541-4E63-BBDF-538550883E26}" dt="2025-03-21T06:02:38.418" v="299" actId="20577"/>
          <ac:graphicFrameMkLst>
            <pc:docMk/>
            <pc:sldMk cId="2989621199" sldId="272"/>
            <ac:graphicFrameMk id="8" creationId="{C0E00DF1-BB18-6EBF-A7F5-D35924A5800A}"/>
          </ac:graphicFrameMkLst>
        </pc:graphicFrameChg>
      </pc:sldChg>
      <pc:sldChg chg="del">
        <pc:chgData name="Smarty Raj" userId="14c36ef44659d7c8" providerId="LiveId" clId="{B725416B-3541-4E63-BBDF-538550883E26}" dt="2025-03-21T03:37:17.829" v="100" actId="47"/>
        <pc:sldMkLst>
          <pc:docMk/>
          <pc:sldMk cId="3576186018" sldId="272"/>
        </pc:sldMkLst>
      </pc:sldChg>
      <pc:sldChg chg="del">
        <pc:chgData name="Smarty Raj" userId="14c36ef44659d7c8" providerId="LiveId" clId="{B725416B-3541-4E63-BBDF-538550883E26}" dt="2025-03-21T03:37:21.015" v="101" actId="47"/>
        <pc:sldMkLst>
          <pc:docMk/>
          <pc:sldMk cId="706040473" sldId="273"/>
        </pc:sldMkLst>
      </pc:sldChg>
      <pc:sldChg chg="del">
        <pc:chgData name="Smarty Raj" userId="14c36ef44659d7c8" providerId="LiveId" clId="{B725416B-3541-4E63-BBDF-538550883E26}" dt="2025-03-21T03:40:35.505" v="153" actId="47"/>
        <pc:sldMkLst>
          <pc:docMk/>
          <pc:sldMk cId="3768551034" sldId="274"/>
        </pc:sldMkLst>
      </pc:sldChg>
      <pc:sldChg chg="del">
        <pc:chgData name="Smarty Raj" userId="14c36ef44659d7c8" providerId="LiveId" clId="{B725416B-3541-4E63-BBDF-538550883E26}" dt="2025-03-21T03:40:36.808" v="154" actId="47"/>
        <pc:sldMkLst>
          <pc:docMk/>
          <pc:sldMk cId="1712433362" sldId="275"/>
        </pc:sldMkLst>
      </pc:sldChg>
      <pc:sldChg chg="del">
        <pc:chgData name="Smarty Raj" userId="14c36ef44659d7c8" providerId="LiveId" clId="{B725416B-3541-4E63-BBDF-538550883E26}" dt="2025-03-21T03:37:32.022" v="102" actId="47"/>
        <pc:sldMkLst>
          <pc:docMk/>
          <pc:sldMk cId="1013992451" sldId="276"/>
        </pc:sldMkLst>
      </pc:sldChg>
      <pc:sldChg chg="del">
        <pc:chgData name="Smarty Raj" userId="14c36ef44659d7c8" providerId="LiveId" clId="{B725416B-3541-4E63-BBDF-538550883E26}" dt="2025-03-21T03:38:34.080" v="151" actId="47"/>
        <pc:sldMkLst>
          <pc:docMk/>
          <pc:sldMk cId="3427134665" sldId="277"/>
        </pc:sldMkLst>
      </pc:sldChg>
      <pc:sldChg chg="del">
        <pc:chgData name="Smarty Raj" userId="14c36ef44659d7c8" providerId="LiveId" clId="{B725416B-3541-4E63-BBDF-538550883E26}" dt="2025-03-21T03:40:33.798" v="152" actId="47"/>
        <pc:sldMkLst>
          <pc:docMk/>
          <pc:sldMk cId="450899432" sldId="278"/>
        </pc:sldMkLst>
      </pc:sldChg>
      <pc:sldChg chg="del">
        <pc:chgData name="Smarty Raj" userId="14c36ef44659d7c8" providerId="LiveId" clId="{B725416B-3541-4E63-BBDF-538550883E26}" dt="2025-03-21T03:37:34.825" v="103" actId="47"/>
        <pc:sldMkLst>
          <pc:docMk/>
          <pc:sldMk cId="3435632602" sldId="27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BA28CD-5B6F-44C4-B5BB-2784C9DD50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FC34D-D3D4-492D-8112-F4925EAAF91A}">
      <dgm:prSet/>
      <dgm:spPr/>
      <dgm:t>
        <a:bodyPr/>
        <a:lstStyle/>
        <a:p>
          <a:pPr algn="ctr"/>
          <a:r>
            <a:rPr lang="en-US" dirty="0"/>
            <a:t>LASYA PRIYA REDDY</a:t>
          </a:r>
        </a:p>
      </dgm:t>
    </dgm:pt>
    <dgm:pt modelId="{7361C40B-6D18-4EE5-BF9F-BF4B4DFD2C51}" type="parTrans" cxnId="{E43778A9-BBBB-431D-8C62-7DDF86707F2B}">
      <dgm:prSet/>
      <dgm:spPr/>
      <dgm:t>
        <a:bodyPr/>
        <a:lstStyle/>
        <a:p>
          <a:endParaRPr lang="en-US"/>
        </a:p>
      </dgm:t>
    </dgm:pt>
    <dgm:pt modelId="{B8D5DDA2-1503-4770-BD43-C1395C6AF7DC}" type="sibTrans" cxnId="{E43778A9-BBBB-431D-8C62-7DDF86707F2B}">
      <dgm:prSet/>
      <dgm:spPr/>
      <dgm:t>
        <a:bodyPr/>
        <a:lstStyle/>
        <a:p>
          <a:endParaRPr lang="en-US"/>
        </a:p>
      </dgm:t>
    </dgm:pt>
    <dgm:pt modelId="{910FA6D3-A98A-40A7-BF6C-06B4FD6D1780}">
      <dgm:prSet/>
      <dgm:spPr/>
      <dgm:t>
        <a:bodyPr/>
        <a:lstStyle/>
        <a:p>
          <a:pPr algn="ctr"/>
          <a:r>
            <a:rPr lang="en-IN" dirty="0"/>
            <a:t>KHYATI RAJ</a:t>
          </a:r>
          <a:endParaRPr lang="en-US" dirty="0"/>
        </a:p>
      </dgm:t>
    </dgm:pt>
    <dgm:pt modelId="{242DFC84-7AC8-498C-BB74-2C58D7636BF0}" type="parTrans" cxnId="{910B9FAF-CB9D-49C7-8117-7900F4E9CB24}">
      <dgm:prSet/>
      <dgm:spPr/>
      <dgm:t>
        <a:bodyPr/>
        <a:lstStyle/>
        <a:p>
          <a:endParaRPr lang="en-US"/>
        </a:p>
      </dgm:t>
    </dgm:pt>
    <dgm:pt modelId="{B81656E8-1A5D-42A9-AACF-370952682F1D}" type="sibTrans" cxnId="{910B9FAF-CB9D-49C7-8117-7900F4E9CB24}">
      <dgm:prSet/>
      <dgm:spPr/>
      <dgm:t>
        <a:bodyPr/>
        <a:lstStyle/>
        <a:p>
          <a:endParaRPr lang="en-US"/>
        </a:p>
      </dgm:t>
    </dgm:pt>
    <dgm:pt modelId="{FA7C3B87-A28E-4C7E-A7D4-0BE093586055}">
      <dgm:prSet/>
      <dgm:spPr/>
      <dgm:t>
        <a:bodyPr/>
        <a:lstStyle/>
        <a:p>
          <a:pPr algn="ctr"/>
          <a:r>
            <a:rPr lang="en-IN" dirty="0"/>
            <a:t>NAWNEET RAJ</a:t>
          </a:r>
          <a:endParaRPr lang="en-US" dirty="0"/>
        </a:p>
      </dgm:t>
    </dgm:pt>
    <dgm:pt modelId="{963640D5-FB88-4F53-91B0-AD9DD71C25BB}" type="parTrans" cxnId="{55E750FF-077B-42A6-8BCB-4F8BD4F1D5D1}">
      <dgm:prSet/>
      <dgm:spPr/>
      <dgm:t>
        <a:bodyPr/>
        <a:lstStyle/>
        <a:p>
          <a:endParaRPr lang="en-US"/>
        </a:p>
      </dgm:t>
    </dgm:pt>
    <dgm:pt modelId="{746C00E5-F232-495D-9BDC-5BE292811D1A}" type="sibTrans" cxnId="{55E750FF-077B-42A6-8BCB-4F8BD4F1D5D1}">
      <dgm:prSet/>
      <dgm:spPr/>
      <dgm:t>
        <a:bodyPr/>
        <a:lstStyle/>
        <a:p>
          <a:endParaRPr lang="en-US"/>
        </a:p>
      </dgm:t>
    </dgm:pt>
    <dgm:pt modelId="{D579C920-3714-4DC4-80C7-402AEFD34955}">
      <dgm:prSet/>
      <dgm:spPr/>
      <dgm:t>
        <a:bodyPr/>
        <a:lstStyle/>
        <a:p>
          <a:pPr algn="ctr"/>
          <a:r>
            <a:rPr lang="en-IN" dirty="0"/>
            <a:t>SHIVAM KUMAR</a:t>
          </a:r>
          <a:endParaRPr lang="en-US" dirty="0"/>
        </a:p>
      </dgm:t>
    </dgm:pt>
    <dgm:pt modelId="{042D776F-B9DD-4136-837C-D8AE6F724D2A}" type="parTrans" cxnId="{2FC71A93-7C11-4550-AC07-DFE50789BCC9}">
      <dgm:prSet/>
      <dgm:spPr/>
      <dgm:t>
        <a:bodyPr/>
        <a:lstStyle/>
        <a:p>
          <a:endParaRPr lang="en-US"/>
        </a:p>
      </dgm:t>
    </dgm:pt>
    <dgm:pt modelId="{F330F8B8-1780-4442-8E6D-A4E0449BD742}" type="sibTrans" cxnId="{2FC71A93-7C11-4550-AC07-DFE50789BCC9}">
      <dgm:prSet/>
      <dgm:spPr/>
      <dgm:t>
        <a:bodyPr/>
        <a:lstStyle/>
        <a:p>
          <a:endParaRPr lang="en-US"/>
        </a:p>
      </dgm:t>
    </dgm:pt>
    <dgm:pt modelId="{9F20A26C-CEA2-4849-95B4-117686083FF9}" type="pres">
      <dgm:prSet presAssocID="{CABA28CD-5B6F-44C4-B5BB-2784C9DD5072}" presName="linear" presStyleCnt="0">
        <dgm:presLayoutVars>
          <dgm:animLvl val="lvl"/>
          <dgm:resizeHandles val="exact"/>
        </dgm:presLayoutVars>
      </dgm:prSet>
      <dgm:spPr/>
    </dgm:pt>
    <dgm:pt modelId="{F1843263-E249-4B75-B1CC-4A116AA90C4E}" type="pres">
      <dgm:prSet presAssocID="{381FC34D-D3D4-492D-8112-F4925EAAF9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F16D19-F032-44CD-8F8C-30FAEC7DC176}" type="pres">
      <dgm:prSet presAssocID="{B8D5DDA2-1503-4770-BD43-C1395C6AF7DC}" presName="spacer" presStyleCnt="0"/>
      <dgm:spPr/>
    </dgm:pt>
    <dgm:pt modelId="{955395E8-BAE9-4803-BCB0-C0354AFE3A9F}" type="pres">
      <dgm:prSet presAssocID="{910FA6D3-A98A-40A7-BF6C-06B4FD6D17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C4F0160-44A0-4D58-9E1B-C6C3D23293F6}" type="pres">
      <dgm:prSet presAssocID="{B81656E8-1A5D-42A9-AACF-370952682F1D}" presName="spacer" presStyleCnt="0"/>
      <dgm:spPr/>
    </dgm:pt>
    <dgm:pt modelId="{D373A783-306A-4753-B168-D6620DE7478D}" type="pres">
      <dgm:prSet presAssocID="{FA7C3B87-A28E-4C7E-A7D4-0BE0935860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C72AD4-3BA9-421A-A618-B2CE4946B569}" type="pres">
      <dgm:prSet presAssocID="{746C00E5-F232-495D-9BDC-5BE292811D1A}" presName="spacer" presStyleCnt="0"/>
      <dgm:spPr/>
    </dgm:pt>
    <dgm:pt modelId="{88410A5A-980E-45EB-BD8A-6077AF9FCB25}" type="pres">
      <dgm:prSet presAssocID="{D579C920-3714-4DC4-80C7-402AEFD349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30C50A-75A2-470E-8A6C-6FA7EB1CBB96}" type="presOf" srcId="{381FC34D-D3D4-492D-8112-F4925EAAF91A}" destId="{F1843263-E249-4B75-B1CC-4A116AA90C4E}" srcOrd="0" destOrd="0" presId="urn:microsoft.com/office/officeart/2005/8/layout/vList2"/>
    <dgm:cxn modelId="{A231C86E-8705-4891-B540-8EBE99537239}" type="presOf" srcId="{D579C920-3714-4DC4-80C7-402AEFD34955}" destId="{88410A5A-980E-45EB-BD8A-6077AF9FCB25}" srcOrd="0" destOrd="0" presId="urn:microsoft.com/office/officeart/2005/8/layout/vList2"/>
    <dgm:cxn modelId="{2FC71A93-7C11-4550-AC07-DFE50789BCC9}" srcId="{CABA28CD-5B6F-44C4-B5BB-2784C9DD5072}" destId="{D579C920-3714-4DC4-80C7-402AEFD34955}" srcOrd="3" destOrd="0" parTransId="{042D776F-B9DD-4136-837C-D8AE6F724D2A}" sibTransId="{F330F8B8-1780-4442-8E6D-A4E0449BD742}"/>
    <dgm:cxn modelId="{E9C2F697-DA7F-4828-8AEC-E9525F7B7EEE}" type="presOf" srcId="{910FA6D3-A98A-40A7-BF6C-06B4FD6D1780}" destId="{955395E8-BAE9-4803-BCB0-C0354AFE3A9F}" srcOrd="0" destOrd="0" presId="urn:microsoft.com/office/officeart/2005/8/layout/vList2"/>
    <dgm:cxn modelId="{E43778A9-BBBB-431D-8C62-7DDF86707F2B}" srcId="{CABA28CD-5B6F-44C4-B5BB-2784C9DD5072}" destId="{381FC34D-D3D4-492D-8112-F4925EAAF91A}" srcOrd="0" destOrd="0" parTransId="{7361C40B-6D18-4EE5-BF9F-BF4B4DFD2C51}" sibTransId="{B8D5DDA2-1503-4770-BD43-C1395C6AF7DC}"/>
    <dgm:cxn modelId="{910B9FAF-CB9D-49C7-8117-7900F4E9CB24}" srcId="{CABA28CD-5B6F-44C4-B5BB-2784C9DD5072}" destId="{910FA6D3-A98A-40A7-BF6C-06B4FD6D1780}" srcOrd="1" destOrd="0" parTransId="{242DFC84-7AC8-498C-BB74-2C58D7636BF0}" sibTransId="{B81656E8-1A5D-42A9-AACF-370952682F1D}"/>
    <dgm:cxn modelId="{44815DB6-2F3D-4E0B-86AC-1B421D4E4224}" type="presOf" srcId="{CABA28CD-5B6F-44C4-B5BB-2784C9DD5072}" destId="{9F20A26C-CEA2-4849-95B4-117686083FF9}" srcOrd="0" destOrd="0" presId="urn:microsoft.com/office/officeart/2005/8/layout/vList2"/>
    <dgm:cxn modelId="{1639D3F8-AF81-4D95-8FAB-6D73CEAFAA73}" type="presOf" srcId="{FA7C3B87-A28E-4C7E-A7D4-0BE093586055}" destId="{D373A783-306A-4753-B168-D6620DE7478D}" srcOrd="0" destOrd="0" presId="urn:microsoft.com/office/officeart/2005/8/layout/vList2"/>
    <dgm:cxn modelId="{55E750FF-077B-42A6-8BCB-4F8BD4F1D5D1}" srcId="{CABA28CD-5B6F-44C4-B5BB-2784C9DD5072}" destId="{FA7C3B87-A28E-4C7E-A7D4-0BE093586055}" srcOrd="2" destOrd="0" parTransId="{963640D5-FB88-4F53-91B0-AD9DD71C25BB}" sibTransId="{746C00E5-F232-495D-9BDC-5BE292811D1A}"/>
    <dgm:cxn modelId="{94BE062B-BD5F-4A17-AE7B-856A257BC168}" type="presParOf" srcId="{9F20A26C-CEA2-4849-95B4-117686083FF9}" destId="{F1843263-E249-4B75-B1CC-4A116AA90C4E}" srcOrd="0" destOrd="0" presId="urn:microsoft.com/office/officeart/2005/8/layout/vList2"/>
    <dgm:cxn modelId="{83950440-ADB4-4955-A75D-11AA2AB655A7}" type="presParOf" srcId="{9F20A26C-CEA2-4849-95B4-117686083FF9}" destId="{A2F16D19-F032-44CD-8F8C-30FAEC7DC176}" srcOrd="1" destOrd="0" presId="urn:microsoft.com/office/officeart/2005/8/layout/vList2"/>
    <dgm:cxn modelId="{2DB590DF-09B5-4BE0-A601-D2A8FB383225}" type="presParOf" srcId="{9F20A26C-CEA2-4849-95B4-117686083FF9}" destId="{955395E8-BAE9-4803-BCB0-C0354AFE3A9F}" srcOrd="2" destOrd="0" presId="urn:microsoft.com/office/officeart/2005/8/layout/vList2"/>
    <dgm:cxn modelId="{4C654077-BFCC-41F7-BA9E-F40D640215B3}" type="presParOf" srcId="{9F20A26C-CEA2-4849-95B4-117686083FF9}" destId="{4C4F0160-44A0-4D58-9E1B-C6C3D23293F6}" srcOrd="3" destOrd="0" presId="urn:microsoft.com/office/officeart/2005/8/layout/vList2"/>
    <dgm:cxn modelId="{F51BF0E2-CC35-49DC-ADF6-F0A6620AC57E}" type="presParOf" srcId="{9F20A26C-CEA2-4849-95B4-117686083FF9}" destId="{D373A783-306A-4753-B168-D6620DE7478D}" srcOrd="4" destOrd="0" presId="urn:microsoft.com/office/officeart/2005/8/layout/vList2"/>
    <dgm:cxn modelId="{1B6B8B2A-0D88-4C00-8756-7DCC3A55AEBB}" type="presParOf" srcId="{9F20A26C-CEA2-4849-95B4-117686083FF9}" destId="{F5C72AD4-3BA9-421A-A618-B2CE4946B569}" srcOrd="5" destOrd="0" presId="urn:microsoft.com/office/officeart/2005/8/layout/vList2"/>
    <dgm:cxn modelId="{9FC6A28B-B02C-4480-8F8D-F26F9722CF0B}" type="presParOf" srcId="{9F20A26C-CEA2-4849-95B4-117686083FF9}" destId="{88410A5A-980E-45EB-BD8A-6077AF9FCB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E9464-3140-4691-8CC4-B55D1BCE454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8851C-A929-4C99-8415-7A6E5D1BAEF4}">
      <dgm:prSet/>
      <dgm:spPr/>
      <dgm:t>
        <a:bodyPr/>
        <a:lstStyle/>
        <a:p>
          <a:r>
            <a:rPr lang="en-US" b="1" dirty="0"/>
            <a:t>Higher Engagement</a:t>
          </a:r>
          <a:endParaRPr lang="en-US" dirty="0"/>
        </a:p>
      </dgm:t>
    </dgm:pt>
    <dgm:pt modelId="{FDCF382A-30E5-47B3-B02F-48E6493D1D95}" type="parTrans" cxnId="{B7905712-01BD-4368-BEFB-5741356A700E}">
      <dgm:prSet/>
      <dgm:spPr/>
      <dgm:t>
        <a:bodyPr/>
        <a:lstStyle/>
        <a:p>
          <a:endParaRPr lang="en-US"/>
        </a:p>
      </dgm:t>
    </dgm:pt>
    <dgm:pt modelId="{A719CCD8-A0E7-4AF8-BE73-3662E05F73DB}" type="sibTrans" cxnId="{B7905712-01BD-4368-BEFB-5741356A700E}">
      <dgm:prSet/>
      <dgm:spPr/>
      <dgm:t>
        <a:bodyPr/>
        <a:lstStyle/>
        <a:p>
          <a:endParaRPr lang="en-US"/>
        </a:p>
      </dgm:t>
    </dgm:pt>
    <dgm:pt modelId="{3E730AB0-CAB5-487B-90B9-4437B17A0B65}">
      <dgm:prSet/>
      <dgm:spPr/>
      <dgm:t>
        <a:bodyPr/>
        <a:lstStyle/>
        <a:p>
          <a:r>
            <a:rPr lang="en-US" b="1" dirty="0"/>
            <a:t>Better Retention</a:t>
          </a:r>
          <a:endParaRPr lang="en-US" dirty="0"/>
        </a:p>
      </dgm:t>
    </dgm:pt>
    <dgm:pt modelId="{858E2B07-9442-44CB-8A4A-2898995E706F}" type="parTrans" cxnId="{ED0DA8C2-43B1-4289-A558-D5BACAEA66BC}">
      <dgm:prSet/>
      <dgm:spPr/>
      <dgm:t>
        <a:bodyPr/>
        <a:lstStyle/>
        <a:p>
          <a:endParaRPr lang="en-US"/>
        </a:p>
      </dgm:t>
    </dgm:pt>
    <dgm:pt modelId="{F033A268-4499-4DE0-AE44-0A1F4A8E681A}" type="sibTrans" cxnId="{ED0DA8C2-43B1-4289-A558-D5BACAEA66BC}">
      <dgm:prSet/>
      <dgm:spPr/>
      <dgm:t>
        <a:bodyPr/>
        <a:lstStyle/>
        <a:p>
          <a:endParaRPr lang="en-US"/>
        </a:p>
      </dgm:t>
    </dgm:pt>
    <dgm:pt modelId="{2DE03FEF-15B8-49B2-8E17-5E013A909FBD}">
      <dgm:prSet/>
      <dgm:spPr/>
      <dgm:t>
        <a:bodyPr/>
        <a:lstStyle/>
        <a:p>
          <a:r>
            <a:rPr lang="en-US" b="1" dirty="0"/>
            <a:t>Self-paced Learning</a:t>
          </a:r>
          <a:endParaRPr lang="en-US" dirty="0"/>
        </a:p>
      </dgm:t>
    </dgm:pt>
    <dgm:pt modelId="{096129CA-BA80-4797-9D4E-2E4C3764BE23}" type="parTrans" cxnId="{4205A382-4138-4EE4-9214-9586C2D0F30E}">
      <dgm:prSet/>
      <dgm:spPr/>
      <dgm:t>
        <a:bodyPr/>
        <a:lstStyle/>
        <a:p>
          <a:endParaRPr lang="en-US"/>
        </a:p>
      </dgm:t>
    </dgm:pt>
    <dgm:pt modelId="{C4F6BC3E-C705-4FC2-B5BF-5CAE87A868E4}" type="sibTrans" cxnId="{4205A382-4138-4EE4-9214-9586C2D0F30E}">
      <dgm:prSet/>
      <dgm:spPr/>
      <dgm:t>
        <a:bodyPr/>
        <a:lstStyle/>
        <a:p>
          <a:endParaRPr lang="en-US"/>
        </a:p>
      </dgm:t>
    </dgm:pt>
    <dgm:pt modelId="{D59D726D-03CF-493B-BB81-9A45904C0AC5}">
      <dgm:prSet custT="1"/>
      <dgm:spPr/>
      <dgm:t>
        <a:bodyPr/>
        <a:lstStyle/>
        <a:p>
          <a:pPr algn="l"/>
          <a:r>
            <a:rPr lang="en-US" sz="4800" b="1" dirty="0"/>
            <a:t>Improves Problem-Solving Skills</a:t>
          </a:r>
          <a:endParaRPr lang="en-US" sz="4800" dirty="0"/>
        </a:p>
      </dgm:t>
    </dgm:pt>
    <dgm:pt modelId="{D7B8AB04-7F8A-4336-8DDE-2F6C880E9D55}" type="parTrans" cxnId="{0F5B1AE0-56AB-45CB-8B62-76A8C8971C86}">
      <dgm:prSet/>
      <dgm:spPr/>
      <dgm:t>
        <a:bodyPr/>
        <a:lstStyle/>
        <a:p>
          <a:endParaRPr lang="en-US"/>
        </a:p>
      </dgm:t>
    </dgm:pt>
    <dgm:pt modelId="{E3FC3724-9202-4154-9C5A-4B1076F6274E}" type="sibTrans" cxnId="{0F5B1AE0-56AB-45CB-8B62-76A8C8971C86}">
      <dgm:prSet/>
      <dgm:spPr/>
      <dgm:t>
        <a:bodyPr/>
        <a:lstStyle/>
        <a:p>
          <a:endParaRPr lang="en-US"/>
        </a:p>
      </dgm:t>
    </dgm:pt>
    <dgm:pt modelId="{BD6A610A-E8B9-4A5A-B9A7-2DFC4042A2FE}" type="pres">
      <dgm:prSet presAssocID="{E20E9464-3140-4691-8CC4-B55D1BCE4542}" presName="outerComposite" presStyleCnt="0">
        <dgm:presLayoutVars>
          <dgm:chMax val="5"/>
          <dgm:dir/>
          <dgm:resizeHandles val="exact"/>
        </dgm:presLayoutVars>
      </dgm:prSet>
      <dgm:spPr/>
    </dgm:pt>
    <dgm:pt modelId="{A6A364ED-D183-481C-B61B-DD248BC66B5E}" type="pres">
      <dgm:prSet presAssocID="{E20E9464-3140-4691-8CC4-B55D1BCE4542}" presName="dummyMaxCanvas" presStyleCnt="0">
        <dgm:presLayoutVars/>
      </dgm:prSet>
      <dgm:spPr/>
    </dgm:pt>
    <dgm:pt modelId="{56CAF509-0E14-4A77-A738-D10716DFFF94}" type="pres">
      <dgm:prSet presAssocID="{E20E9464-3140-4691-8CC4-B55D1BCE4542}" presName="FourNodes_1" presStyleLbl="node1" presStyleIdx="0" presStyleCnt="4">
        <dgm:presLayoutVars>
          <dgm:bulletEnabled val="1"/>
        </dgm:presLayoutVars>
      </dgm:prSet>
      <dgm:spPr/>
    </dgm:pt>
    <dgm:pt modelId="{0064D19A-C286-424F-AEBE-E8E4972D9AB1}" type="pres">
      <dgm:prSet presAssocID="{E20E9464-3140-4691-8CC4-B55D1BCE4542}" presName="FourNodes_2" presStyleLbl="node1" presStyleIdx="1" presStyleCnt="4">
        <dgm:presLayoutVars>
          <dgm:bulletEnabled val="1"/>
        </dgm:presLayoutVars>
      </dgm:prSet>
      <dgm:spPr/>
    </dgm:pt>
    <dgm:pt modelId="{5A70AE84-9060-4AED-8014-16DE4A3B510A}" type="pres">
      <dgm:prSet presAssocID="{E20E9464-3140-4691-8CC4-B55D1BCE4542}" presName="FourNodes_3" presStyleLbl="node1" presStyleIdx="2" presStyleCnt="4">
        <dgm:presLayoutVars>
          <dgm:bulletEnabled val="1"/>
        </dgm:presLayoutVars>
      </dgm:prSet>
      <dgm:spPr/>
    </dgm:pt>
    <dgm:pt modelId="{5C687EC2-E362-4CDE-8661-81D054D781F8}" type="pres">
      <dgm:prSet presAssocID="{E20E9464-3140-4691-8CC4-B55D1BCE4542}" presName="FourNodes_4" presStyleLbl="node1" presStyleIdx="3" presStyleCnt="4" custScaleX="110671" custLinFactNeighborX="915" custLinFactNeighborY="0">
        <dgm:presLayoutVars>
          <dgm:bulletEnabled val="1"/>
        </dgm:presLayoutVars>
      </dgm:prSet>
      <dgm:spPr/>
    </dgm:pt>
    <dgm:pt modelId="{A3D2F70E-957E-4220-9A37-0211A566CF43}" type="pres">
      <dgm:prSet presAssocID="{E20E9464-3140-4691-8CC4-B55D1BCE4542}" presName="FourConn_1-2" presStyleLbl="fgAccFollowNode1" presStyleIdx="0" presStyleCnt="3">
        <dgm:presLayoutVars>
          <dgm:bulletEnabled val="1"/>
        </dgm:presLayoutVars>
      </dgm:prSet>
      <dgm:spPr/>
    </dgm:pt>
    <dgm:pt modelId="{48A6DBE7-8931-4422-9594-E20796794D72}" type="pres">
      <dgm:prSet presAssocID="{E20E9464-3140-4691-8CC4-B55D1BCE4542}" presName="FourConn_2-3" presStyleLbl="fgAccFollowNode1" presStyleIdx="1" presStyleCnt="3">
        <dgm:presLayoutVars>
          <dgm:bulletEnabled val="1"/>
        </dgm:presLayoutVars>
      </dgm:prSet>
      <dgm:spPr/>
    </dgm:pt>
    <dgm:pt modelId="{13A8C41A-36F0-4374-9980-C7B0B39CE3D7}" type="pres">
      <dgm:prSet presAssocID="{E20E9464-3140-4691-8CC4-B55D1BCE4542}" presName="FourConn_3-4" presStyleLbl="fgAccFollowNode1" presStyleIdx="2" presStyleCnt="3">
        <dgm:presLayoutVars>
          <dgm:bulletEnabled val="1"/>
        </dgm:presLayoutVars>
      </dgm:prSet>
      <dgm:spPr/>
    </dgm:pt>
    <dgm:pt modelId="{AA95B9F7-492C-46D4-9801-D9E321E2A58F}" type="pres">
      <dgm:prSet presAssocID="{E20E9464-3140-4691-8CC4-B55D1BCE4542}" presName="FourNodes_1_text" presStyleLbl="node1" presStyleIdx="3" presStyleCnt="4">
        <dgm:presLayoutVars>
          <dgm:bulletEnabled val="1"/>
        </dgm:presLayoutVars>
      </dgm:prSet>
      <dgm:spPr/>
    </dgm:pt>
    <dgm:pt modelId="{3228B4F1-60C7-4316-A9B9-20A34FCC6358}" type="pres">
      <dgm:prSet presAssocID="{E20E9464-3140-4691-8CC4-B55D1BCE4542}" presName="FourNodes_2_text" presStyleLbl="node1" presStyleIdx="3" presStyleCnt="4">
        <dgm:presLayoutVars>
          <dgm:bulletEnabled val="1"/>
        </dgm:presLayoutVars>
      </dgm:prSet>
      <dgm:spPr/>
    </dgm:pt>
    <dgm:pt modelId="{FBD29E2F-F471-4C8F-9F6B-4F111798E3B2}" type="pres">
      <dgm:prSet presAssocID="{E20E9464-3140-4691-8CC4-B55D1BCE4542}" presName="FourNodes_3_text" presStyleLbl="node1" presStyleIdx="3" presStyleCnt="4">
        <dgm:presLayoutVars>
          <dgm:bulletEnabled val="1"/>
        </dgm:presLayoutVars>
      </dgm:prSet>
      <dgm:spPr/>
    </dgm:pt>
    <dgm:pt modelId="{3BD14A98-B8DC-4A62-AE0C-469FEB4175BD}" type="pres">
      <dgm:prSet presAssocID="{E20E9464-3140-4691-8CC4-B55D1BCE454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7905712-01BD-4368-BEFB-5741356A700E}" srcId="{E20E9464-3140-4691-8CC4-B55D1BCE4542}" destId="{8208851C-A929-4C99-8415-7A6E5D1BAEF4}" srcOrd="0" destOrd="0" parTransId="{FDCF382A-30E5-47B3-B02F-48E6493D1D95}" sibTransId="{A719CCD8-A0E7-4AF8-BE73-3662E05F73DB}"/>
    <dgm:cxn modelId="{400F8C14-5C67-4EEA-AAF6-E7EAA806CE66}" type="presOf" srcId="{8208851C-A929-4C99-8415-7A6E5D1BAEF4}" destId="{56CAF509-0E14-4A77-A738-D10716DFFF94}" srcOrd="0" destOrd="0" presId="urn:microsoft.com/office/officeart/2005/8/layout/vProcess5"/>
    <dgm:cxn modelId="{51F16519-5BD5-41D6-BA6E-8C05539401E0}" type="presOf" srcId="{D59D726D-03CF-493B-BB81-9A45904C0AC5}" destId="{5C687EC2-E362-4CDE-8661-81D054D781F8}" srcOrd="0" destOrd="0" presId="urn:microsoft.com/office/officeart/2005/8/layout/vProcess5"/>
    <dgm:cxn modelId="{A6FD951B-DB13-48F3-B87E-3B2A15BC4111}" type="presOf" srcId="{2DE03FEF-15B8-49B2-8E17-5E013A909FBD}" destId="{5A70AE84-9060-4AED-8014-16DE4A3B510A}" srcOrd="0" destOrd="0" presId="urn:microsoft.com/office/officeart/2005/8/layout/vProcess5"/>
    <dgm:cxn modelId="{1A3BF45B-BFEC-4089-90A7-077905DDC1FC}" type="presOf" srcId="{E20E9464-3140-4691-8CC4-B55D1BCE4542}" destId="{BD6A610A-E8B9-4A5A-B9A7-2DFC4042A2FE}" srcOrd="0" destOrd="0" presId="urn:microsoft.com/office/officeart/2005/8/layout/vProcess5"/>
    <dgm:cxn modelId="{51CF9F61-9EEF-4E12-8152-673BC4B18BD0}" type="presOf" srcId="{D59D726D-03CF-493B-BB81-9A45904C0AC5}" destId="{3BD14A98-B8DC-4A62-AE0C-469FEB4175BD}" srcOrd="1" destOrd="0" presId="urn:microsoft.com/office/officeart/2005/8/layout/vProcess5"/>
    <dgm:cxn modelId="{407D0372-23B1-42C8-9C8B-4E38DA20934F}" type="presOf" srcId="{3E730AB0-CAB5-487B-90B9-4437B17A0B65}" destId="{3228B4F1-60C7-4316-A9B9-20A34FCC6358}" srcOrd="1" destOrd="0" presId="urn:microsoft.com/office/officeart/2005/8/layout/vProcess5"/>
    <dgm:cxn modelId="{DA1BEF7B-2A7C-4B17-994E-C6CB6165B8E3}" type="presOf" srcId="{2DE03FEF-15B8-49B2-8E17-5E013A909FBD}" destId="{FBD29E2F-F471-4C8F-9F6B-4F111798E3B2}" srcOrd="1" destOrd="0" presId="urn:microsoft.com/office/officeart/2005/8/layout/vProcess5"/>
    <dgm:cxn modelId="{4205A382-4138-4EE4-9214-9586C2D0F30E}" srcId="{E20E9464-3140-4691-8CC4-B55D1BCE4542}" destId="{2DE03FEF-15B8-49B2-8E17-5E013A909FBD}" srcOrd="2" destOrd="0" parTransId="{096129CA-BA80-4797-9D4E-2E4C3764BE23}" sibTransId="{C4F6BC3E-C705-4FC2-B5BF-5CAE87A868E4}"/>
    <dgm:cxn modelId="{367C9388-ED83-4DC5-AADC-290F1C62DFED}" type="presOf" srcId="{8208851C-A929-4C99-8415-7A6E5D1BAEF4}" destId="{AA95B9F7-492C-46D4-9801-D9E321E2A58F}" srcOrd="1" destOrd="0" presId="urn:microsoft.com/office/officeart/2005/8/layout/vProcess5"/>
    <dgm:cxn modelId="{6686DFA0-CD94-4DE7-B623-2040DE1675E7}" type="presOf" srcId="{A719CCD8-A0E7-4AF8-BE73-3662E05F73DB}" destId="{A3D2F70E-957E-4220-9A37-0211A566CF43}" srcOrd="0" destOrd="0" presId="urn:microsoft.com/office/officeart/2005/8/layout/vProcess5"/>
    <dgm:cxn modelId="{9E9E57AC-CA0A-4B4D-920C-296CE6405E72}" type="presOf" srcId="{C4F6BC3E-C705-4FC2-B5BF-5CAE87A868E4}" destId="{13A8C41A-36F0-4374-9980-C7B0B39CE3D7}" srcOrd="0" destOrd="0" presId="urn:microsoft.com/office/officeart/2005/8/layout/vProcess5"/>
    <dgm:cxn modelId="{ED0DA8C2-43B1-4289-A558-D5BACAEA66BC}" srcId="{E20E9464-3140-4691-8CC4-B55D1BCE4542}" destId="{3E730AB0-CAB5-487B-90B9-4437B17A0B65}" srcOrd="1" destOrd="0" parTransId="{858E2B07-9442-44CB-8A4A-2898995E706F}" sibTransId="{F033A268-4499-4DE0-AE44-0A1F4A8E681A}"/>
    <dgm:cxn modelId="{A06867CC-0FDC-4BBA-804C-BE9E61CC5C5A}" type="presOf" srcId="{F033A268-4499-4DE0-AE44-0A1F4A8E681A}" destId="{48A6DBE7-8931-4422-9594-E20796794D72}" srcOrd="0" destOrd="0" presId="urn:microsoft.com/office/officeart/2005/8/layout/vProcess5"/>
    <dgm:cxn modelId="{0F5B1AE0-56AB-45CB-8B62-76A8C8971C86}" srcId="{E20E9464-3140-4691-8CC4-B55D1BCE4542}" destId="{D59D726D-03CF-493B-BB81-9A45904C0AC5}" srcOrd="3" destOrd="0" parTransId="{D7B8AB04-7F8A-4336-8DDE-2F6C880E9D55}" sibTransId="{E3FC3724-9202-4154-9C5A-4B1076F6274E}"/>
    <dgm:cxn modelId="{43E2B0E6-5013-4040-898D-92B581978D37}" type="presOf" srcId="{3E730AB0-CAB5-487B-90B9-4437B17A0B65}" destId="{0064D19A-C286-424F-AEBE-E8E4972D9AB1}" srcOrd="0" destOrd="0" presId="urn:microsoft.com/office/officeart/2005/8/layout/vProcess5"/>
    <dgm:cxn modelId="{E591B8C3-C2F8-4C75-8FE9-64664FB29FE4}" type="presParOf" srcId="{BD6A610A-E8B9-4A5A-B9A7-2DFC4042A2FE}" destId="{A6A364ED-D183-481C-B61B-DD248BC66B5E}" srcOrd="0" destOrd="0" presId="urn:microsoft.com/office/officeart/2005/8/layout/vProcess5"/>
    <dgm:cxn modelId="{9D4CBC16-686D-4F50-B279-C8CB7907BA9D}" type="presParOf" srcId="{BD6A610A-E8B9-4A5A-B9A7-2DFC4042A2FE}" destId="{56CAF509-0E14-4A77-A738-D10716DFFF94}" srcOrd="1" destOrd="0" presId="urn:microsoft.com/office/officeart/2005/8/layout/vProcess5"/>
    <dgm:cxn modelId="{BCDA6886-3EC8-4DDF-BC4A-8DE009BE47BA}" type="presParOf" srcId="{BD6A610A-E8B9-4A5A-B9A7-2DFC4042A2FE}" destId="{0064D19A-C286-424F-AEBE-E8E4972D9AB1}" srcOrd="2" destOrd="0" presId="urn:microsoft.com/office/officeart/2005/8/layout/vProcess5"/>
    <dgm:cxn modelId="{0DC2B87B-5E5D-4707-AD9A-E5E991FBCCE8}" type="presParOf" srcId="{BD6A610A-E8B9-4A5A-B9A7-2DFC4042A2FE}" destId="{5A70AE84-9060-4AED-8014-16DE4A3B510A}" srcOrd="3" destOrd="0" presId="urn:microsoft.com/office/officeart/2005/8/layout/vProcess5"/>
    <dgm:cxn modelId="{F9C8344A-B325-4AC2-BD37-86731F124C4F}" type="presParOf" srcId="{BD6A610A-E8B9-4A5A-B9A7-2DFC4042A2FE}" destId="{5C687EC2-E362-4CDE-8661-81D054D781F8}" srcOrd="4" destOrd="0" presId="urn:microsoft.com/office/officeart/2005/8/layout/vProcess5"/>
    <dgm:cxn modelId="{9CEACCA9-340B-4B2B-88BF-F9845CAFCBAE}" type="presParOf" srcId="{BD6A610A-E8B9-4A5A-B9A7-2DFC4042A2FE}" destId="{A3D2F70E-957E-4220-9A37-0211A566CF43}" srcOrd="5" destOrd="0" presId="urn:microsoft.com/office/officeart/2005/8/layout/vProcess5"/>
    <dgm:cxn modelId="{F072E12D-9E6B-4F1B-A4DA-EC3C20C677E3}" type="presParOf" srcId="{BD6A610A-E8B9-4A5A-B9A7-2DFC4042A2FE}" destId="{48A6DBE7-8931-4422-9594-E20796794D72}" srcOrd="6" destOrd="0" presId="urn:microsoft.com/office/officeart/2005/8/layout/vProcess5"/>
    <dgm:cxn modelId="{405DC00D-ACD9-4FFC-B0FC-3B9DF2C0F7A3}" type="presParOf" srcId="{BD6A610A-E8B9-4A5A-B9A7-2DFC4042A2FE}" destId="{13A8C41A-36F0-4374-9980-C7B0B39CE3D7}" srcOrd="7" destOrd="0" presId="urn:microsoft.com/office/officeart/2005/8/layout/vProcess5"/>
    <dgm:cxn modelId="{8B9F2792-3FBF-4242-AD62-107862EAF476}" type="presParOf" srcId="{BD6A610A-E8B9-4A5A-B9A7-2DFC4042A2FE}" destId="{AA95B9F7-492C-46D4-9801-D9E321E2A58F}" srcOrd="8" destOrd="0" presId="urn:microsoft.com/office/officeart/2005/8/layout/vProcess5"/>
    <dgm:cxn modelId="{CBC5AAED-8B12-40D5-A9E6-D9542D24B755}" type="presParOf" srcId="{BD6A610A-E8B9-4A5A-B9A7-2DFC4042A2FE}" destId="{3228B4F1-60C7-4316-A9B9-20A34FCC6358}" srcOrd="9" destOrd="0" presId="urn:microsoft.com/office/officeart/2005/8/layout/vProcess5"/>
    <dgm:cxn modelId="{E6EE6FAD-F780-478A-B42E-D02975666993}" type="presParOf" srcId="{BD6A610A-E8B9-4A5A-B9A7-2DFC4042A2FE}" destId="{FBD29E2F-F471-4C8F-9F6B-4F111798E3B2}" srcOrd="10" destOrd="0" presId="urn:microsoft.com/office/officeart/2005/8/layout/vProcess5"/>
    <dgm:cxn modelId="{25F67204-BFF3-49BF-9D68-7EDD54A358A9}" type="presParOf" srcId="{BD6A610A-E8B9-4A5A-B9A7-2DFC4042A2FE}" destId="{3BD14A98-B8DC-4A62-AE0C-469FEB4175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FE7419-2798-4E5A-8F67-374DE103253D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555D7E-C538-48D0-A7CC-E55B90640956}">
      <dgm:prSet/>
      <dgm:spPr/>
      <dgm:t>
        <a:bodyPr/>
        <a:lstStyle/>
        <a:p>
          <a:r>
            <a:rPr lang="en-IN" b="1" dirty="0"/>
            <a:t>Front-end:</a:t>
          </a:r>
          <a:r>
            <a:rPr lang="en-IN" dirty="0"/>
            <a:t> React JS/HTML/CSS/JS</a:t>
          </a:r>
          <a:endParaRPr lang="en-US" dirty="0"/>
        </a:p>
      </dgm:t>
    </dgm:pt>
    <dgm:pt modelId="{FEF3BF62-0C37-4F2A-94E6-8E779CA6A526}" type="parTrans" cxnId="{99E8E0E5-23E5-4B95-BC6D-4EE23374B81F}">
      <dgm:prSet/>
      <dgm:spPr/>
      <dgm:t>
        <a:bodyPr/>
        <a:lstStyle/>
        <a:p>
          <a:endParaRPr lang="en-US"/>
        </a:p>
      </dgm:t>
    </dgm:pt>
    <dgm:pt modelId="{1C0E3724-34C8-4663-AA37-BF2C4E46049A}" type="sibTrans" cxnId="{99E8E0E5-23E5-4B95-BC6D-4EE23374B81F}">
      <dgm:prSet/>
      <dgm:spPr/>
      <dgm:t>
        <a:bodyPr/>
        <a:lstStyle/>
        <a:p>
          <a:endParaRPr lang="en-US"/>
        </a:p>
      </dgm:t>
    </dgm:pt>
    <dgm:pt modelId="{6E574B3E-9FF9-4BB0-B6E4-9BFFC13B5F0B}">
      <dgm:prSet/>
      <dgm:spPr/>
      <dgm:t>
        <a:bodyPr/>
        <a:lstStyle/>
        <a:p>
          <a:r>
            <a:rPr lang="en-IN" b="1" dirty="0"/>
            <a:t>Back-end:</a:t>
          </a:r>
          <a:r>
            <a:rPr lang="en-IN" dirty="0"/>
            <a:t> Node.js</a:t>
          </a:r>
          <a:endParaRPr lang="en-US" dirty="0"/>
        </a:p>
      </dgm:t>
    </dgm:pt>
    <dgm:pt modelId="{A8EF6914-3A89-441A-B7BF-D1B0877BFF55}" type="parTrans" cxnId="{8203DBC0-476B-4930-8C8F-FD9FE38467C9}">
      <dgm:prSet/>
      <dgm:spPr/>
      <dgm:t>
        <a:bodyPr/>
        <a:lstStyle/>
        <a:p>
          <a:endParaRPr lang="en-US"/>
        </a:p>
      </dgm:t>
    </dgm:pt>
    <dgm:pt modelId="{718D04C8-105D-486E-B472-4A80A36C7322}" type="sibTrans" cxnId="{8203DBC0-476B-4930-8C8F-FD9FE38467C9}">
      <dgm:prSet/>
      <dgm:spPr/>
      <dgm:t>
        <a:bodyPr/>
        <a:lstStyle/>
        <a:p>
          <a:endParaRPr lang="en-US"/>
        </a:p>
      </dgm:t>
    </dgm:pt>
    <dgm:pt modelId="{AC1BE487-9852-4E6D-9EA9-CD7B5B959467}">
      <dgm:prSet/>
      <dgm:spPr/>
      <dgm:t>
        <a:bodyPr/>
        <a:lstStyle/>
        <a:p>
          <a:r>
            <a:rPr lang="en-IN" b="1" dirty="0"/>
            <a:t>Database:</a:t>
          </a:r>
          <a:r>
            <a:rPr lang="en-IN" dirty="0"/>
            <a:t> MongoDB </a:t>
          </a:r>
          <a:endParaRPr lang="en-US" dirty="0"/>
        </a:p>
      </dgm:t>
    </dgm:pt>
    <dgm:pt modelId="{79C1CDBE-401A-402E-9465-05CB28A697AD}" type="parTrans" cxnId="{C0219C8B-07C8-43E8-8129-F062A1505C02}">
      <dgm:prSet/>
      <dgm:spPr/>
      <dgm:t>
        <a:bodyPr/>
        <a:lstStyle/>
        <a:p>
          <a:endParaRPr lang="en-US"/>
        </a:p>
      </dgm:t>
    </dgm:pt>
    <dgm:pt modelId="{398C9981-B7E0-4E3B-97D5-AA57E3F056A1}" type="sibTrans" cxnId="{C0219C8B-07C8-43E8-8129-F062A1505C02}">
      <dgm:prSet/>
      <dgm:spPr/>
      <dgm:t>
        <a:bodyPr/>
        <a:lstStyle/>
        <a:p>
          <a:endParaRPr lang="en-US"/>
        </a:p>
      </dgm:t>
    </dgm:pt>
    <dgm:pt modelId="{047BDB1B-5CFC-446F-BAC7-4C8311D44246}" type="pres">
      <dgm:prSet presAssocID="{D0FE7419-2798-4E5A-8F67-374DE103253D}" presName="outerComposite" presStyleCnt="0">
        <dgm:presLayoutVars>
          <dgm:chMax val="5"/>
          <dgm:dir/>
          <dgm:resizeHandles val="exact"/>
        </dgm:presLayoutVars>
      </dgm:prSet>
      <dgm:spPr/>
    </dgm:pt>
    <dgm:pt modelId="{575B875D-D2DD-48D2-BD2B-C030DE97A004}" type="pres">
      <dgm:prSet presAssocID="{D0FE7419-2798-4E5A-8F67-374DE103253D}" presName="dummyMaxCanvas" presStyleCnt="0">
        <dgm:presLayoutVars/>
      </dgm:prSet>
      <dgm:spPr/>
    </dgm:pt>
    <dgm:pt modelId="{AAC155AB-4012-4FF1-B01E-45F7ACB6E12C}" type="pres">
      <dgm:prSet presAssocID="{D0FE7419-2798-4E5A-8F67-374DE103253D}" presName="ThreeNodes_1" presStyleLbl="node1" presStyleIdx="0" presStyleCnt="3">
        <dgm:presLayoutVars>
          <dgm:bulletEnabled val="1"/>
        </dgm:presLayoutVars>
      </dgm:prSet>
      <dgm:spPr/>
    </dgm:pt>
    <dgm:pt modelId="{7C29E201-AD65-43FF-B1B4-846EFDFA1727}" type="pres">
      <dgm:prSet presAssocID="{D0FE7419-2798-4E5A-8F67-374DE103253D}" presName="ThreeNodes_2" presStyleLbl="node1" presStyleIdx="1" presStyleCnt="3">
        <dgm:presLayoutVars>
          <dgm:bulletEnabled val="1"/>
        </dgm:presLayoutVars>
      </dgm:prSet>
      <dgm:spPr/>
    </dgm:pt>
    <dgm:pt modelId="{098E0403-33CA-4BEF-B3B2-224A034846E7}" type="pres">
      <dgm:prSet presAssocID="{D0FE7419-2798-4E5A-8F67-374DE103253D}" presName="ThreeNodes_3" presStyleLbl="node1" presStyleIdx="2" presStyleCnt="3">
        <dgm:presLayoutVars>
          <dgm:bulletEnabled val="1"/>
        </dgm:presLayoutVars>
      </dgm:prSet>
      <dgm:spPr/>
    </dgm:pt>
    <dgm:pt modelId="{86BF3D8E-3983-4DE3-9BB6-9C7C26E9849D}" type="pres">
      <dgm:prSet presAssocID="{D0FE7419-2798-4E5A-8F67-374DE103253D}" presName="ThreeConn_1-2" presStyleLbl="fgAccFollowNode1" presStyleIdx="0" presStyleCnt="2">
        <dgm:presLayoutVars>
          <dgm:bulletEnabled val="1"/>
        </dgm:presLayoutVars>
      </dgm:prSet>
      <dgm:spPr/>
    </dgm:pt>
    <dgm:pt modelId="{7682D043-D3A2-469F-8145-3B9C47FCA68B}" type="pres">
      <dgm:prSet presAssocID="{D0FE7419-2798-4E5A-8F67-374DE103253D}" presName="ThreeConn_2-3" presStyleLbl="fgAccFollowNode1" presStyleIdx="1" presStyleCnt="2">
        <dgm:presLayoutVars>
          <dgm:bulletEnabled val="1"/>
        </dgm:presLayoutVars>
      </dgm:prSet>
      <dgm:spPr/>
    </dgm:pt>
    <dgm:pt modelId="{18A4DDAF-6CE5-4F55-8BB2-2E78A4214C6F}" type="pres">
      <dgm:prSet presAssocID="{D0FE7419-2798-4E5A-8F67-374DE103253D}" presName="ThreeNodes_1_text" presStyleLbl="node1" presStyleIdx="2" presStyleCnt="3">
        <dgm:presLayoutVars>
          <dgm:bulletEnabled val="1"/>
        </dgm:presLayoutVars>
      </dgm:prSet>
      <dgm:spPr/>
    </dgm:pt>
    <dgm:pt modelId="{3DE665A7-501B-4015-80A1-9F23E88711DA}" type="pres">
      <dgm:prSet presAssocID="{D0FE7419-2798-4E5A-8F67-374DE103253D}" presName="ThreeNodes_2_text" presStyleLbl="node1" presStyleIdx="2" presStyleCnt="3">
        <dgm:presLayoutVars>
          <dgm:bulletEnabled val="1"/>
        </dgm:presLayoutVars>
      </dgm:prSet>
      <dgm:spPr/>
    </dgm:pt>
    <dgm:pt modelId="{F9D3E307-B682-4727-980F-2367B41DC9AA}" type="pres">
      <dgm:prSet presAssocID="{D0FE7419-2798-4E5A-8F67-374DE103253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1777B0D-7DBD-47DF-931B-238210C3C9A6}" type="presOf" srcId="{51555D7E-C538-48D0-A7CC-E55B90640956}" destId="{18A4DDAF-6CE5-4F55-8BB2-2E78A4214C6F}" srcOrd="1" destOrd="0" presId="urn:microsoft.com/office/officeart/2005/8/layout/vProcess5"/>
    <dgm:cxn modelId="{20297F15-35B3-4859-843F-E9D212131DDC}" type="presOf" srcId="{51555D7E-C538-48D0-A7CC-E55B90640956}" destId="{AAC155AB-4012-4FF1-B01E-45F7ACB6E12C}" srcOrd="0" destOrd="0" presId="urn:microsoft.com/office/officeart/2005/8/layout/vProcess5"/>
    <dgm:cxn modelId="{3E1C151C-CFE0-43ED-A2A4-59B1202AC3D9}" type="presOf" srcId="{6E574B3E-9FF9-4BB0-B6E4-9BFFC13B5F0B}" destId="{7C29E201-AD65-43FF-B1B4-846EFDFA1727}" srcOrd="0" destOrd="0" presId="urn:microsoft.com/office/officeart/2005/8/layout/vProcess5"/>
    <dgm:cxn modelId="{3BC0D11D-50BD-4951-A1EE-57E42244366A}" type="presOf" srcId="{1C0E3724-34C8-4663-AA37-BF2C4E46049A}" destId="{86BF3D8E-3983-4DE3-9BB6-9C7C26E9849D}" srcOrd="0" destOrd="0" presId="urn:microsoft.com/office/officeart/2005/8/layout/vProcess5"/>
    <dgm:cxn modelId="{CC7A5B28-A460-4E4F-A574-AF3190AD9732}" type="presOf" srcId="{718D04C8-105D-486E-B472-4A80A36C7322}" destId="{7682D043-D3A2-469F-8145-3B9C47FCA68B}" srcOrd="0" destOrd="0" presId="urn:microsoft.com/office/officeart/2005/8/layout/vProcess5"/>
    <dgm:cxn modelId="{16B1B037-660B-4D23-B914-5079569FA5A6}" type="presOf" srcId="{6E574B3E-9FF9-4BB0-B6E4-9BFFC13B5F0B}" destId="{3DE665A7-501B-4015-80A1-9F23E88711DA}" srcOrd="1" destOrd="0" presId="urn:microsoft.com/office/officeart/2005/8/layout/vProcess5"/>
    <dgm:cxn modelId="{1450543E-30B0-43E5-AB0B-5BEA0E309EF2}" type="presOf" srcId="{AC1BE487-9852-4E6D-9EA9-CD7B5B959467}" destId="{098E0403-33CA-4BEF-B3B2-224A034846E7}" srcOrd="0" destOrd="0" presId="urn:microsoft.com/office/officeart/2005/8/layout/vProcess5"/>
    <dgm:cxn modelId="{E11A2E84-29D7-41AB-BFD5-92503A8287E1}" type="presOf" srcId="{AC1BE487-9852-4E6D-9EA9-CD7B5B959467}" destId="{F9D3E307-B682-4727-980F-2367B41DC9AA}" srcOrd="1" destOrd="0" presId="urn:microsoft.com/office/officeart/2005/8/layout/vProcess5"/>
    <dgm:cxn modelId="{C0219C8B-07C8-43E8-8129-F062A1505C02}" srcId="{D0FE7419-2798-4E5A-8F67-374DE103253D}" destId="{AC1BE487-9852-4E6D-9EA9-CD7B5B959467}" srcOrd="2" destOrd="0" parTransId="{79C1CDBE-401A-402E-9465-05CB28A697AD}" sibTransId="{398C9981-B7E0-4E3B-97D5-AA57E3F056A1}"/>
    <dgm:cxn modelId="{8203DBC0-476B-4930-8C8F-FD9FE38467C9}" srcId="{D0FE7419-2798-4E5A-8F67-374DE103253D}" destId="{6E574B3E-9FF9-4BB0-B6E4-9BFFC13B5F0B}" srcOrd="1" destOrd="0" parTransId="{A8EF6914-3A89-441A-B7BF-D1B0877BFF55}" sibTransId="{718D04C8-105D-486E-B472-4A80A36C7322}"/>
    <dgm:cxn modelId="{EAD87EDE-C5C5-4720-A097-9BA3DFF3DDAF}" type="presOf" srcId="{D0FE7419-2798-4E5A-8F67-374DE103253D}" destId="{047BDB1B-5CFC-446F-BAC7-4C8311D44246}" srcOrd="0" destOrd="0" presId="urn:microsoft.com/office/officeart/2005/8/layout/vProcess5"/>
    <dgm:cxn modelId="{99E8E0E5-23E5-4B95-BC6D-4EE23374B81F}" srcId="{D0FE7419-2798-4E5A-8F67-374DE103253D}" destId="{51555D7E-C538-48D0-A7CC-E55B90640956}" srcOrd="0" destOrd="0" parTransId="{FEF3BF62-0C37-4F2A-94E6-8E779CA6A526}" sibTransId="{1C0E3724-34C8-4663-AA37-BF2C4E46049A}"/>
    <dgm:cxn modelId="{CAFF76E2-F669-45C7-9D1A-07A8F8A50014}" type="presParOf" srcId="{047BDB1B-5CFC-446F-BAC7-4C8311D44246}" destId="{575B875D-D2DD-48D2-BD2B-C030DE97A004}" srcOrd="0" destOrd="0" presId="urn:microsoft.com/office/officeart/2005/8/layout/vProcess5"/>
    <dgm:cxn modelId="{CBA54000-3B1F-436A-A137-C510F11B30FC}" type="presParOf" srcId="{047BDB1B-5CFC-446F-BAC7-4C8311D44246}" destId="{AAC155AB-4012-4FF1-B01E-45F7ACB6E12C}" srcOrd="1" destOrd="0" presId="urn:microsoft.com/office/officeart/2005/8/layout/vProcess5"/>
    <dgm:cxn modelId="{7739C431-AD5E-43D5-AB88-51D94E75C400}" type="presParOf" srcId="{047BDB1B-5CFC-446F-BAC7-4C8311D44246}" destId="{7C29E201-AD65-43FF-B1B4-846EFDFA1727}" srcOrd="2" destOrd="0" presId="urn:microsoft.com/office/officeart/2005/8/layout/vProcess5"/>
    <dgm:cxn modelId="{9FB2EA27-A267-4A0E-B451-06D90B677C28}" type="presParOf" srcId="{047BDB1B-5CFC-446F-BAC7-4C8311D44246}" destId="{098E0403-33CA-4BEF-B3B2-224A034846E7}" srcOrd="3" destOrd="0" presId="urn:microsoft.com/office/officeart/2005/8/layout/vProcess5"/>
    <dgm:cxn modelId="{5A9752CA-7FC1-4C83-8907-9BFCB79F113A}" type="presParOf" srcId="{047BDB1B-5CFC-446F-BAC7-4C8311D44246}" destId="{86BF3D8E-3983-4DE3-9BB6-9C7C26E9849D}" srcOrd="4" destOrd="0" presId="urn:microsoft.com/office/officeart/2005/8/layout/vProcess5"/>
    <dgm:cxn modelId="{F03BE3C9-7A33-4B85-BF93-BE8595641572}" type="presParOf" srcId="{047BDB1B-5CFC-446F-BAC7-4C8311D44246}" destId="{7682D043-D3A2-469F-8145-3B9C47FCA68B}" srcOrd="5" destOrd="0" presId="urn:microsoft.com/office/officeart/2005/8/layout/vProcess5"/>
    <dgm:cxn modelId="{42848D61-D8C9-4971-B240-A929C98F9EF1}" type="presParOf" srcId="{047BDB1B-5CFC-446F-BAC7-4C8311D44246}" destId="{18A4DDAF-6CE5-4F55-8BB2-2E78A4214C6F}" srcOrd="6" destOrd="0" presId="urn:microsoft.com/office/officeart/2005/8/layout/vProcess5"/>
    <dgm:cxn modelId="{8CB78D17-8C37-4367-BF7F-0D0621E11B59}" type="presParOf" srcId="{047BDB1B-5CFC-446F-BAC7-4C8311D44246}" destId="{3DE665A7-501B-4015-80A1-9F23E88711DA}" srcOrd="7" destOrd="0" presId="urn:microsoft.com/office/officeart/2005/8/layout/vProcess5"/>
    <dgm:cxn modelId="{4C6C88F5-56B0-4611-A206-C14F8A8E2662}" type="presParOf" srcId="{047BDB1B-5CFC-446F-BAC7-4C8311D44246}" destId="{F9D3E307-B682-4727-980F-2367B41DC9A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43263-E249-4B75-B1CC-4A116AA90C4E}">
      <dsp:nvSpPr>
        <dsp:cNvPr id="0" name=""/>
        <dsp:cNvSpPr/>
      </dsp:nvSpPr>
      <dsp:spPr>
        <a:xfrm>
          <a:off x="0" y="10878"/>
          <a:ext cx="83058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LASYA PRIYA REDDY</a:t>
          </a:r>
        </a:p>
      </dsp:txBody>
      <dsp:txXfrm>
        <a:off x="55687" y="66565"/>
        <a:ext cx="8194426" cy="1029376"/>
      </dsp:txXfrm>
    </dsp:sp>
    <dsp:sp modelId="{955395E8-BAE9-4803-BCB0-C0354AFE3A9F}">
      <dsp:nvSpPr>
        <dsp:cNvPr id="0" name=""/>
        <dsp:cNvSpPr/>
      </dsp:nvSpPr>
      <dsp:spPr>
        <a:xfrm>
          <a:off x="0" y="1295628"/>
          <a:ext cx="83058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KHYATI RAJ</a:t>
          </a:r>
          <a:endParaRPr lang="en-US" sz="5000" kern="1200" dirty="0"/>
        </a:p>
      </dsp:txBody>
      <dsp:txXfrm>
        <a:off x="55687" y="1351315"/>
        <a:ext cx="8194426" cy="1029376"/>
      </dsp:txXfrm>
    </dsp:sp>
    <dsp:sp modelId="{D373A783-306A-4753-B168-D6620DE7478D}">
      <dsp:nvSpPr>
        <dsp:cNvPr id="0" name=""/>
        <dsp:cNvSpPr/>
      </dsp:nvSpPr>
      <dsp:spPr>
        <a:xfrm>
          <a:off x="0" y="2580378"/>
          <a:ext cx="83058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NAWNEET RAJ</a:t>
          </a:r>
          <a:endParaRPr lang="en-US" sz="5000" kern="1200" dirty="0"/>
        </a:p>
      </dsp:txBody>
      <dsp:txXfrm>
        <a:off x="55687" y="2636065"/>
        <a:ext cx="8194426" cy="1029376"/>
      </dsp:txXfrm>
    </dsp:sp>
    <dsp:sp modelId="{88410A5A-980E-45EB-BD8A-6077AF9FCB25}">
      <dsp:nvSpPr>
        <dsp:cNvPr id="0" name=""/>
        <dsp:cNvSpPr/>
      </dsp:nvSpPr>
      <dsp:spPr>
        <a:xfrm>
          <a:off x="0" y="3865129"/>
          <a:ext cx="83058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SHIVAM KUMAR</a:t>
          </a:r>
          <a:endParaRPr lang="en-US" sz="5000" kern="1200" dirty="0"/>
        </a:p>
      </dsp:txBody>
      <dsp:txXfrm>
        <a:off x="55687" y="3920816"/>
        <a:ext cx="8194426" cy="10293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F509-0E14-4A77-A738-D10716DFFF94}">
      <dsp:nvSpPr>
        <dsp:cNvPr id="0" name=""/>
        <dsp:cNvSpPr/>
      </dsp:nvSpPr>
      <dsp:spPr>
        <a:xfrm>
          <a:off x="-266706" y="0"/>
          <a:ext cx="9997440" cy="1604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Higher Engagement</a:t>
          </a:r>
          <a:endParaRPr lang="en-US" sz="6500" kern="1200" dirty="0"/>
        </a:p>
      </dsp:txBody>
      <dsp:txXfrm>
        <a:off x="-219705" y="47001"/>
        <a:ext cx="8130192" cy="1510745"/>
      </dsp:txXfrm>
    </dsp:sp>
    <dsp:sp modelId="{0064D19A-C286-424F-AEBE-E8E4972D9AB1}">
      <dsp:nvSpPr>
        <dsp:cNvPr id="0" name=""/>
        <dsp:cNvSpPr/>
      </dsp:nvSpPr>
      <dsp:spPr>
        <a:xfrm>
          <a:off x="570578" y="1896519"/>
          <a:ext cx="9997440" cy="1604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Better Retention</a:t>
          </a:r>
          <a:endParaRPr lang="en-US" sz="6500" kern="1200" dirty="0"/>
        </a:p>
      </dsp:txBody>
      <dsp:txXfrm>
        <a:off x="617579" y="1943520"/>
        <a:ext cx="8023066" cy="1510745"/>
      </dsp:txXfrm>
    </dsp:sp>
    <dsp:sp modelId="{5A70AE84-9060-4AED-8014-16DE4A3B510A}">
      <dsp:nvSpPr>
        <dsp:cNvPr id="0" name=""/>
        <dsp:cNvSpPr/>
      </dsp:nvSpPr>
      <dsp:spPr>
        <a:xfrm>
          <a:off x="1395367" y="3793038"/>
          <a:ext cx="9997440" cy="1604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Self-paced Learning</a:t>
          </a:r>
          <a:endParaRPr lang="en-US" sz="6500" kern="1200" dirty="0"/>
        </a:p>
      </dsp:txBody>
      <dsp:txXfrm>
        <a:off x="1442368" y="3840039"/>
        <a:ext cx="8035563" cy="1510745"/>
      </dsp:txXfrm>
    </dsp:sp>
    <dsp:sp modelId="{5C687EC2-E362-4CDE-8661-81D054D781F8}">
      <dsp:nvSpPr>
        <dsp:cNvPr id="0" name=""/>
        <dsp:cNvSpPr/>
      </dsp:nvSpPr>
      <dsp:spPr>
        <a:xfrm>
          <a:off x="1699239" y="5689557"/>
          <a:ext cx="11064266" cy="16047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Improves Problem-Solving Skills</a:t>
          </a:r>
          <a:endParaRPr lang="en-US" sz="4800" kern="1200" dirty="0"/>
        </a:p>
      </dsp:txBody>
      <dsp:txXfrm>
        <a:off x="1746240" y="5736558"/>
        <a:ext cx="8889239" cy="1510745"/>
      </dsp:txXfrm>
    </dsp:sp>
    <dsp:sp modelId="{A3D2F70E-957E-4220-9A37-0211A566CF43}">
      <dsp:nvSpPr>
        <dsp:cNvPr id="0" name=""/>
        <dsp:cNvSpPr/>
      </dsp:nvSpPr>
      <dsp:spPr>
        <a:xfrm>
          <a:off x="8687647" y="1229090"/>
          <a:ext cx="1043085" cy="10430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922341" y="1229090"/>
        <a:ext cx="573697" cy="784921"/>
      </dsp:txXfrm>
    </dsp:sp>
    <dsp:sp modelId="{48A6DBE7-8931-4422-9594-E20796794D72}">
      <dsp:nvSpPr>
        <dsp:cNvPr id="0" name=""/>
        <dsp:cNvSpPr/>
      </dsp:nvSpPr>
      <dsp:spPr>
        <a:xfrm>
          <a:off x="9524933" y="3125609"/>
          <a:ext cx="1043085" cy="10430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759627" y="3125609"/>
        <a:ext cx="573697" cy="784921"/>
      </dsp:txXfrm>
    </dsp:sp>
    <dsp:sp modelId="{13A8C41A-36F0-4374-9980-C7B0B39CE3D7}">
      <dsp:nvSpPr>
        <dsp:cNvPr id="0" name=""/>
        <dsp:cNvSpPr/>
      </dsp:nvSpPr>
      <dsp:spPr>
        <a:xfrm>
          <a:off x="10349722" y="5022128"/>
          <a:ext cx="1043085" cy="10430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584416" y="5022128"/>
        <a:ext cx="573697" cy="784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155AB-4012-4FF1-B01E-45F7ACB6E12C}">
      <dsp:nvSpPr>
        <dsp:cNvPr id="0" name=""/>
        <dsp:cNvSpPr/>
      </dsp:nvSpPr>
      <dsp:spPr>
        <a:xfrm>
          <a:off x="0" y="0"/>
          <a:ext cx="12630149" cy="1613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b="1" kern="1200" dirty="0"/>
            <a:t>Front-end:</a:t>
          </a:r>
          <a:r>
            <a:rPr lang="en-IN" sz="5800" kern="1200" dirty="0"/>
            <a:t> React JS/HTML/CSS/JS</a:t>
          </a:r>
          <a:endParaRPr lang="en-US" sz="5800" kern="1200" dirty="0"/>
        </a:p>
      </dsp:txBody>
      <dsp:txXfrm>
        <a:off x="47248" y="47248"/>
        <a:ext cx="10889400" cy="1518686"/>
      </dsp:txXfrm>
    </dsp:sp>
    <dsp:sp modelId="{7C29E201-AD65-43FF-B1B4-846EFDFA1727}">
      <dsp:nvSpPr>
        <dsp:cNvPr id="0" name=""/>
        <dsp:cNvSpPr/>
      </dsp:nvSpPr>
      <dsp:spPr>
        <a:xfrm>
          <a:off x="1114424" y="1882046"/>
          <a:ext cx="12630149" cy="1613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b="1" kern="1200" dirty="0"/>
            <a:t>Back-end:</a:t>
          </a:r>
          <a:r>
            <a:rPr lang="en-IN" sz="5800" kern="1200" dirty="0"/>
            <a:t> Node.js</a:t>
          </a:r>
          <a:endParaRPr lang="en-US" sz="5800" kern="1200" dirty="0"/>
        </a:p>
      </dsp:txBody>
      <dsp:txXfrm>
        <a:off x="1161672" y="1929294"/>
        <a:ext cx="10372659" cy="1518686"/>
      </dsp:txXfrm>
    </dsp:sp>
    <dsp:sp modelId="{098E0403-33CA-4BEF-B3B2-224A034846E7}">
      <dsp:nvSpPr>
        <dsp:cNvPr id="0" name=""/>
        <dsp:cNvSpPr/>
      </dsp:nvSpPr>
      <dsp:spPr>
        <a:xfrm>
          <a:off x="2228849" y="3764092"/>
          <a:ext cx="12630149" cy="16131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b="1" kern="1200" dirty="0"/>
            <a:t>Database:</a:t>
          </a:r>
          <a:r>
            <a:rPr lang="en-IN" sz="5800" kern="1200" dirty="0"/>
            <a:t> MongoDB </a:t>
          </a:r>
          <a:endParaRPr lang="en-US" sz="5800" kern="1200" dirty="0"/>
        </a:p>
      </dsp:txBody>
      <dsp:txXfrm>
        <a:off x="2276097" y="3811340"/>
        <a:ext cx="10372659" cy="1518686"/>
      </dsp:txXfrm>
    </dsp:sp>
    <dsp:sp modelId="{86BF3D8E-3983-4DE3-9BB6-9C7C26E9849D}">
      <dsp:nvSpPr>
        <dsp:cNvPr id="0" name=""/>
        <dsp:cNvSpPr/>
      </dsp:nvSpPr>
      <dsp:spPr>
        <a:xfrm>
          <a:off x="11581580" y="1223330"/>
          <a:ext cx="1048568" cy="1048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1817508" y="1223330"/>
        <a:ext cx="576712" cy="789047"/>
      </dsp:txXfrm>
    </dsp:sp>
    <dsp:sp modelId="{7682D043-D3A2-469F-8145-3B9C47FCA68B}">
      <dsp:nvSpPr>
        <dsp:cNvPr id="0" name=""/>
        <dsp:cNvSpPr/>
      </dsp:nvSpPr>
      <dsp:spPr>
        <a:xfrm>
          <a:off x="12696005" y="3094621"/>
          <a:ext cx="1048568" cy="104856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2931933" y="3094621"/>
        <a:ext cx="576712" cy="789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7" y="1683545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7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2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7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5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26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7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23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14858997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20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6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20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20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20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9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99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7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90"/>
            <a:ext cx="14859000" cy="221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9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1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20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F70EF2-982F-70D7-DB78-C32D1154FD90}"/>
              </a:ext>
            </a:extLst>
          </p:cNvPr>
          <p:cNvSpPr txBox="1"/>
          <p:nvPr/>
        </p:nvSpPr>
        <p:spPr>
          <a:xfrm>
            <a:off x="1752600" y="3009900"/>
            <a:ext cx="1524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Gamified learning Platform for kids</a:t>
            </a:r>
          </a:p>
        </p:txBody>
      </p:sp>
      <p:pic>
        <p:nvPicPr>
          <p:cNvPr id="6" name="Picture 5" descr="A red and blue text on a black background&#10;&#10;AI-generated content may be incorrect.">
            <a:extLst>
              <a:ext uri="{FF2B5EF4-FFF2-40B4-BE49-F238E27FC236}">
                <a16:creationId xmlns:a16="http://schemas.microsoft.com/office/drawing/2014/main" id="{2BEF7FB4-76A9-8706-FDAB-B9CBCCBFA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419099"/>
            <a:ext cx="5895975" cy="1656173"/>
          </a:xfrm>
          <a:prstGeom prst="rect">
            <a:avLst/>
          </a:prstGeom>
        </p:spPr>
      </p:pic>
      <p:pic>
        <p:nvPicPr>
          <p:cNvPr id="9" name="Picture 8" descr="A black and yellow logo&#10;&#10;AI-generated content may be incorrect.">
            <a:extLst>
              <a:ext uri="{FF2B5EF4-FFF2-40B4-BE49-F238E27FC236}">
                <a16:creationId xmlns:a16="http://schemas.microsoft.com/office/drawing/2014/main" id="{95407ACA-7E54-8577-EDAC-11AD6B99F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0" t="18750" r="8125" b="47500"/>
          <a:stretch/>
        </p:blipFill>
        <p:spPr>
          <a:xfrm>
            <a:off x="12983497" y="335603"/>
            <a:ext cx="4038600" cy="2057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D981EB-5644-DD20-3177-7DE3D27F1885}"/>
              </a:ext>
            </a:extLst>
          </p:cNvPr>
          <p:cNvSpPr txBox="1"/>
          <p:nvPr/>
        </p:nvSpPr>
        <p:spPr>
          <a:xfrm>
            <a:off x="6096000" y="6298459"/>
            <a:ext cx="864788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rgbClr val="FF0000"/>
                </a:solidFill>
                <a:latin typeface="Amasis MT Pro Black" panose="020F0502020204030204" pitchFamily="18" charset="0"/>
              </a:rPr>
              <a:t>Play2Learn</a:t>
            </a:r>
          </a:p>
          <a:p>
            <a:endParaRPr lang="en-IN" sz="11500" dirty="0"/>
          </a:p>
        </p:txBody>
      </p:sp>
      <p:pic>
        <p:nvPicPr>
          <p:cNvPr id="16" name="Picture 15" descr="A colorful logo with a puzzle piece and a puzzle piece&#10;&#10;AI-generated content may be incorrect.">
            <a:extLst>
              <a:ext uri="{FF2B5EF4-FFF2-40B4-BE49-F238E27FC236}">
                <a16:creationId xmlns:a16="http://schemas.microsoft.com/office/drawing/2014/main" id="{FC01ADE8-5E2B-2103-40B9-69AE408B4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143500"/>
            <a:ext cx="3752850" cy="3752850"/>
          </a:xfrm>
          <a:prstGeom prst="rect">
            <a:avLst/>
          </a:prstGeom>
        </p:spPr>
      </p:pic>
      <p:pic>
        <p:nvPicPr>
          <p:cNvPr id="4" name="Picture 3" descr="A black and red text on a white background&#10;&#10;AI-generated content may be incorrect.">
            <a:extLst>
              <a:ext uri="{FF2B5EF4-FFF2-40B4-BE49-F238E27FC236}">
                <a16:creationId xmlns:a16="http://schemas.microsoft.com/office/drawing/2014/main" id="{90C54784-7C6A-DEE1-7B44-C0B65F285C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40" y="571500"/>
            <a:ext cx="4229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93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B894-BCDF-6724-7E4C-BC36B4887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A38998-379A-9F8C-1521-727038AE53FC}"/>
              </a:ext>
            </a:extLst>
          </p:cNvPr>
          <p:cNvSpPr txBox="1"/>
          <p:nvPr/>
        </p:nvSpPr>
        <p:spPr>
          <a:xfrm>
            <a:off x="4572000" y="20193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2060"/>
                </a:solidFill>
                <a:latin typeface="Algerian" panose="04020705040A02060702" pitchFamily="82" charset="0"/>
              </a:rPr>
              <a:t>BIHAR ALLIANCE</a:t>
            </a:r>
            <a:endParaRPr lang="en-IN" sz="8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C0E00DF1-BB18-6EBF-A7F5-D35924A58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849320"/>
              </p:ext>
            </p:extLst>
          </p:nvPr>
        </p:nvGraphicFramePr>
        <p:xfrm>
          <a:off x="4572000" y="3993024"/>
          <a:ext cx="8305800" cy="5016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A83A13-921A-1517-C4CE-84A0FE2BBB32}"/>
              </a:ext>
            </a:extLst>
          </p:cNvPr>
          <p:cNvSpPr txBox="1"/>
          <p:nvPr/>
        </p:nvSpPr>
        <p:spPr>
          <a:xfrm>
            <a:off x="1828800" y="373129"/>
            <a:ext cx="1524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Gamified learning for kids</a:t>
            </a:r>
          </a:p>
        </p:txBody>
      </p:sp>
    </p:spTree>
    <p:extLst>
      <p:ext uri="{BB962C8B-B14F-4D97-AF65-F5344CB8AC3E}">
        <p14:creationId xmlns:p14="http://schemas.microsoft.com/office/powerpoint/2010/main" val="2989621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AA94E-038B-1277-E0AB-8E0FE0938D98}"/>
              </a:ext>
            </a:extLst>
          </p:cNvPr>
          <p:cNvSpPr txBox="1"/>
          <p:nvPr/>
        </p:nvSpPr>
        <p:spPr>
          <a:xfrm>
            <a:off x="3276600" y="571500"/>
            <a:ext cx="12801600" cy="868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FFFFFF"/>
              </a:solidFill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FFFFFF"/>
              </a:solidFill>
            </a:endParaRPr>
          </a:p>
          <a:p>
            <a:pPr marL="457200" indent="-6858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FFFFFF"/>
                </a:solidFill>
              </a:rPr>
              <a:t>Problem Statement:</a:t>
            </a:r>
            <a:endParaRPr lang="en-US" sz="4800" dirty="0">
              <a:solidFill>
                <a:srgbClr val="FFFFFF"/>
              </a:solidFill>
            </a:endParaRPr>
          </a:p>
          <a:p>
            <a:pPr marL="1371600" lvl="2" indent="-6858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Traditional learning methods are boring for kids.</a:t>
            </a:r>
          </a:p>
          <a:p>
            <a:pPr marL="1371600" lvl="2" indent="-6858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Attention spans are decreasing.</a:t>
            </a:r>
          </a:p>
          <a:p>
            <a:pPr marL="1371600" lvl="2" indent="-6858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Parents and teachers need engaging tools to make learning interesting.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FFFFFF"/>
              </a:solidFill>
            </a:endParaRPr>
          </a:p>
          <a:p>
            <a:pPr marL="457200" indent="-6858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4800" b="1" dirty="0">
                <a:solidFill>
                  <a:srgbClr val="FFFFFF"/>
                </a:solidFill>
              </a:rPr>
              <a:t>Solution:</a:t>
            </a:r>
            <a:endParaRPr lang="en-US" sz="4800" dirty="0">
              <a:solidFill>
                <a:srgbClr val="FFFFFF"/>
              </a:solidFill>
            </a:endParaRPr>
          </a:p>
          <a:p>
            <a:pPr lvl="2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A gamified learning app that makes education fun and interactive.</a:t>
            </a:r>
          </a:p>
          <a:p>
            <a:pPr lvl="2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Learning + Gaming = Better Retention &amp; Engagement.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729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653F03AF-3767-C409-5297-E38B48C20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52857"/>
              </p:ext>
            </p:extLst>
          </p:nvPr>
        </p:nvGraphicFramePr>
        <p:xfrm>
          <a:off x="2514600" y="1866900"/>
          <a:ext cx="12496800" cy="7294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C6EFCC-BC00-95C2-5F4C-2DE106AE5611}"/>
              </a:ext>
            </a:extLst>
          </p:cNvPr>
          <p:cNvSpPr txBox="1"/>
          <p:nvPr/>
        </p:nvSpPr>
        <p:spPr>
          <a:xfrm>
            <a:off x="2895600" y="439995"/>
            <a:ext cx="12725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Bodoni MT Black" panose="02070A03080606020203" pitchFamily="18" charset="0"/>
              </a:rPr>
              <a:t>Benefits of Gamified Learning</a:t>
            </a:r>
          </a:p>
          <a:p>
            <a:endParaRPr lang="en-IN" sz="60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58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066B07-84CA-316D-7E05-35ADC5009B2A}"/>
              </a:ext>
            </a:extLst>
          </p:cNvPr>
          <p:cNvSpPr txBox="1"/>
          <p:nvPr/>
        </p:nvSpPr>
        <p:spPr>
          <a:xfrm>
            <a:off x="1712119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dirty="0"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rPr>
              <a:t>Technology Stack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cap="all" dirty="0">
              <a:effectLst>
                <a:outerShdw blurRad="177800" dist="38100" dir="2700000" algn="tl">
                  <a:srgbClr val="000000">
                    <a:alpha val="24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9DB29F9-BACD-B3E1-8021-592A3A566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574763"/>
              </p:ext>
            </p:extLst>
          </p:nvPr>
        </p:nvGraphicFramePr>
        <p:xfrm>
          <a:off x="1712117" y="2933700"/>
          <a:ext cx="14858999" cy="537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82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ABCB6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8F0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304800" y="3710806"/>
            <a:ext cx="11125200" cy="2865388"/>
            <a:chOff x="-916584" y="-19051"/>
            <a:chExt cx="14833600" cy="38205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916584" y="-19051"/>
              <a:ext cx="14833600" cy="382051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6937"/>
                </a:lnSpc>
              </a:pPr>
              <a:r>
                <a:rPr lang="en-US" sz="7200" b="1" spc="-167" dirty="0">
                  <a:solidFill>
                    <a:srgbClr val="2C3F42"/>
                  </a:solidFill>
                  <a:latin typeface="Bitter"/>
                  <a:ea typeface="Bitter"/>
                  <a:cs typeface="Bitter"/>
                  <a:sym typeface="Bitter"/>
                </a:rPr>
                <a:t>Conclusion and Future Development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2A8EEA3CC014588696BF14C76F247" ma:contentTypeVersion="14" ma:contentTypeDescription="Create a new document." ma:contentTypeScope="" ma:versionID="b6d7d86a789b1b9ac280e951246715ac">
  <xsd:schema xmlns:xsd="http://www.w3.org/2001/XMLSchema" xmlns:xs="http://www.w3.org/2001/XMLSchema" xmlns:p="http://schemas.microsoft.com/office/2006/metadata/properties" xmlns:ns3="22593210-6a94-4c23-926f-d9d22214e4f2" xmlns:ns4="82892403-91f8-4f58-b8fb-3c1942b280a9" targetNamespace="http://schemas.microsoft.com/office/2006/metadata/properties" ma:root="true" ma:fieldsID="97623296d55de3273e9765c1028010b1" ns3:_="" ns4:_="">
    <xsd:import namespace="22593210-6a94-4c23-926f-d9d22214e4f2"/>
    <xsd:import namespace="82892403-91f8-4f58-b8fb-3c1942b280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93210-6a94-4c23-926f-d9d22214e4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892403-91f8-4f58-b8fb-3c1942b280a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593210-6a94-4c23-926f-d9d22214e4f2" xsi:nil="true"/>
  </documentManagement>
</p:properties>
</file>

<file path=customXml/itemProps1.xml><?xml version="1.0" encoding="utf-8"?>
<ds:datastoreItem xmlns:ds="http://schemas.openxmlformats.org/officeDocument/2006/customXml" ds:itemID="{65C96FFE-7566-47C8-9C07-DA7B7B8F9D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93210-6a94-4c23-926f-d9d22214e4f2"/>
    <ds:schemaRef ds:uri="82892403-91f8-4f58-b8fb-3c1942b28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573CB5-0548-486A-88CA-18ABF06FE5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4E98E-5636-4D19-8501-F2391D107BD1}">
  <ds:schemaRefs>
    <ds:schemaRef ds:uri="82892403-91f8-4f58-b8fb-3c1942b280a9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22593210-6a94-4c23-926f-d9d22214e4f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107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Amasis MT Pro Black</vt:lpstr>
      <vt:lpstr>Tw Cen MT</vt:lpstr>
      <vt:lpstr>Bitter</vt:lpstr>
      <vt:lpstr>Bodoni MT Black</vt:lpstr>
      <vt:lpstr>Wingdings</vt:lpstr>
      <vt:lpstr>Algerian</vt:lpstr>
      <vt:lpstr>Arial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Shivam</dc:creator>
  <cp:lastModifiedBy>Smarty Raj</cp:lastModifiedBy>
  <cp:revision>3</cp:revision>
  <dcterms:created xsi:type="dcterms:W3CDTF">2006-08-16T00:00:00Z</dcterms:created>
  <dcterms:modified xsi:type="dcterms:W3CDTF">2025-03-21T06:25:06Z</dcterms:modified>
  <dc:identifier>DAGiM3zjh_8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0x0101006342A8EEA3CC014588696BF14C76F247</vt:lpwstr>
  </property>
</Properties>
</file>