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F8D"/>
    <a:srgbClr val="095288"/>
    <a:srgbClr val="0E65A9"/>
    <a:srgbClr val="F7F7F7"/>
    <a:srgbClr val="053883"/>
    <a:srgbClr val="46B9DD"/>
    <a:srgbClr val="00A7E1"/>
    <a:srgbClr val="4CD1D8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6340" autoAdjust="0"/>
  </p:normalViewPr>
  <p:slideViewPr>
    <p:cSldViewPr snapToGrid="0" showGuides="1">
      <p:cViewPr varScale="1">
        <p:scale>
          <a:sx n="79" d="100"/>
          <a:sy n="79" d="100"/>
        </p:scale>
        <p:origin x="3024" y="114"/>
      </p:cViewPr>
      <p:guideLst>
        <p:guide orient="horz" pos="312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D1CBE-DA52-4463-955E-6807F168BA1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340D0-F891-410C-81DE-AE0C2C9397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340D0-F891-410C-81DE-AE0C2C93977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6336-AE0A-4BA3-A699-681572DB76CF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E5F5-0F9F-4288-BFCD-86BE26EFF6A6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6336-AE0A-4BA3-A699-681572DB76CF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E5F5-0F9F-4288-BFCD-86BE26EFF6A6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6336-AE0A-4BA3-A699-681572DB76CF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E5F5-0F9F-4288-BFCD-86BE26EFF6A6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6336-AE0A-4BA3-A699-681572DB76CF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E5F5-0F9F-4288-BFCD-86BE26EFF6A6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6336-AE0A-4BA3-A699-681572DB76CF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E5F5-0F9F-4288-BFCD-86BE26EFF6A6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6336-AE0A-4BA3-A699-681572DB76CF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E5F5-0F9F-4288-BFCD-86BE26EFF6A6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6336-AE0A-4BA3-A699-681572DB76CF}" type="datetimeFigureOut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E5F5-0F9F-4288-BFCD-86BE26EFF6A6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6336-AE0A-4BA3-A699-681572DB76CF}" type="datetimeFigureOut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E5F5-0F9F-4288-BFCD-86BE26EFF6A6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6336-AE0A-4BA3-A699-681572DB76CF}" type="datetimeFigureOut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E5F5-0F9F-4288-BFCD-86BE26EFF6A6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6336-AE0A-4BA3-A699-681572DB76CF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E5F5-0F9F-4288-BFCD-86BE26EFF6A6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6336-AE0A-4BA3-A699-681572DB76CF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E5F5-0F9F-4288-BFCD-86BE26EFF6A6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6336-AE0A-4BA3-A699-681572DB76CF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4E5F5-0F9F-4288-BFCD-86BE26EFF6A6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843" y="152387"/>
            <a:ext cx="2245982" cy="1939712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462620"/>
            <a:ext cx="6858000" cy="443380"/>
          </a:xfrm>
          <a:prstGeom prst="rect">
            <a:avLst/>
          </a:prstGeom>
        </p:spPr>
      </p:pic>
      <p:sp>
        <p:nvSpPr>
          <p:cNvPr id="73" name="Google Shape;84;g1162ea348a0_0_5"/>
          <p:cNvSpPr/>
          <p:nvPr/>
        </p:nvSpPr>
        <p:spPr>
          <a:xfrm>
            <a:off x="220290" y="2176907"/>
            <a:ext cx="2171272" cy="1900778"/>
          </a:xfrm>
          <a:prstGeom prst="roundRect">
            <a:avLst>
              <a:gd name="adj" fmla="val 568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 panose="020B0604020202020204"/>
            </a:endParaRPr>
          </a:p>
        </p:txBody>
      </p:sp>
      <p:sp>
        <p:nvSpPr>
          <p:cNvPr id="55" name="Google Shape;84;g1162ea348a0_0_5"/>
          <p:cNvSpPr/>
          <p:nvPr/>
        </p:nvSpPr>
        <p:spPr>
          <a:xfrm>
            <a:off x="220290" y="7979935"/>
            <a:ext cx="2171272" cy="1320195"/>
          </a:xfrm>
          <a:prstGeom prst="roundRect">
            <a:avLst>
              <a:gd name="adj" fmla="val 7856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 panose="020B0604020202020204"/>
            </a:endParaRPr>
          </a:p>
        </p:txBody>
      </p:sp>
      <p:sp>
        <p:nvSpPr>
          <p:cNvPr id="54" name="Google Shape;84;g1162ea348a0_0_5"/>
          <p:cNvSpPr/>
          <p:nvPr/>
        </p:nvSpPr>
        <p:spPr>
          <a:xfrm>
            <a:off x="220290" y="4198607"/>
            <a:ext cx="2171272" cy="3661212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 panose="020B0604020202020204"/>
            </a:endParaRPr>
          </a:p>
        </p:txBody>
      </p:sp>
      <p:sp>
        <p:nvSpPr>
          <p:cNvPr id="41" name="Google Shape;84;g1162ea348a0_0_5"/>
          <p:cNvSpPr/>
          <p:nvPr/>
        </p:nvSpPr>
        <p:spPr>
          <a:xfrm>
            <a:off x="2549126" y="2889495"/>
            <a:ext cx="4107492" cy="1674031"/>
          </a:xfrm>
          <a:prstGeom prst="roundRect">
            <a:avLst>
              <a:gd name="adj" fmla="val 8062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 panose="020B0604020202020204"/>
            </a:endParaRPr>
          </a:p>
        </p:txBody>
      </p:sp>
      <p:sp>
        <p:nvSpPr>
          <p:cNvPr id="40" name="Google Shape;84;g1162ea348a0_0_5"/>
          <p:cNvSpPr/>
          <p:nvPr/>
        </p:nvSpPr>
        <p:spPr>
          <a:xfrm>
            <a:off x="2548890" y="920750"/>
            <a:ext cx="4107180" cy="2798445"/>
          </a:xfrm>
          <a:prstGeom prst="roundRect">
            <a:avLst>
              <a:gd name="adj" fmla="val 4765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 panose="020B0604020202020204"/>
            </a:endParaRPr>
          </a:p>
        </p:txBody>
      </p:sp>
      <p:sp>
        <p:nvSpPr>
          <p:cNvPr id="6" name="Google Shape;84;g1162ea348a0_0_5"/>
          <p:cNvSpPr/>
          <p:nvPr/>
        </p:nvSpPr>
        <p:spPr>
          <a:xfrm>
            <a:off x="2549126" y="207531"/>
            <a:ext cx="4107492" cy="595858"/>
          </a:xfrm>
          <a:prstGeom prst="roundRect">
            <a:avLst>
              <a:gd name="adj" fmla="val 20803"/>
            </a:avLst>
          </a:prstGeom>
          <a:solidFill>
            <a:schemeClr val="bg1"/>
          </a:solidFill>
          <a:ln w="28575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4F8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 panose="020B0604020202020204"/>
            </a:endParaRPr>
          </a:p>
        </p:txBody>
      </p:sp>
      <p:sp>
        <p:nvSpPr>
          <p:cNvPr id="7" name="Google Shape;85;g1162ea348a0_0_5"/>
          <p:cNvSpPr txBox="1"/>
          <p:nvPr/>
        </p:nvSpPr>
        <p:spPr>
          <a:xfrm>
            <a:off x="2568117" y="273353"/>
            <a:ext cx="4212393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2200" b="1" dirty="0" err="1">
                <a:solidFill>
                  <a:srgbClr val="004F8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 Black"/>
              </a:rPr>
              <a:t>Nawres </a:t>
            </a:r>
            <a:r>
              <a:rPr lang="fr-FR" sz="2200" b="1" dirty="0" err="1">
                <a:solidFill>
                  <a:srgbClr val="004F8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 Black"/>
              </a:rPr>
              <a:t>Gam</a:t>
            </a:r>
            <a:r>
              <a:rPr lang="en-US" altLang="fr-FR" sz="2200" b="1" dirty="0" err="1">
                <a:solidFill>
                  <a:srgbClr val="004F8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 Black"/>
              </a:rPr>
              <a:t>moudi</a:t>
            </a:r>
            <a:endParaRPr lang="en-US" altLang="fr-FR" sz="2200" b="1" dirty="0" err="1">
              <a:solidFill>
                <a:srgbClr val="004F8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 Black"/>
            </a:endParaRPr>
          </a:p>
        </p:txBody>
      </p:sp>
      <p:cxnSp>
        <p:nvCxnSpPr>
          <p:cNvPr id="9" name="Google Shape;87;g1162ea348a0_0_5"/>
          <p:cNvCxnSpPr/>
          <p:nvPr/>
        </p:nvCxnSpPr>
        <p:spPr>
          <a:xfrm rot="10800000" flipH="1">
            <a:off x="2906668" y="1175931"/>
            <a:ext cx="3740400" cy="1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" name="Google Shape;97;g1162ea348a0_0_5"/>
          <p:cNvCxnSpPr/>
          <p:nvPr/>
        </p:nvCxnSpPr>
        <p:spPr>
          <a:xfrm>
            <a:off x="2887117" y="3746166"/>
            <a:ext cx="3769500" cy="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1" name="Group 120"/>
          <p:cNvGrpSpPr/>
          <p:nvPr/>
        </p:nvGrpSpPr>
        <p:grpSpPr>
          <a:xfrm>
            <a:off x="213940" y="8260628"/>
            <a:ext cx="2175323" cy="854290"/>
            <a:chOff x="220290" y="8095133"/>
            <a:chExt cx="2175324" cy="854290"/>
          </a:xfrm>
        </p:grpSpPr>
        <p:sp>
          <p:nvSpPr>
            <p:cNvPr id="36" name="Google Shape;115;g1162ea348a0_0_5"/>
            <p:cNvSpPr txBox="1"/>
            <p:nvPr/>
          </p:nvSpPr>
          <p:spPr>
            <a:xfrm>
              <a:off x="244462" y="8095133"/>
              <a:ext cx="2147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rgbClr val="004F8D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CENTRES D’INTÉRÊTS</a:t>
              </a:r>
              <a:endParaRPr dirty="0">
                <a:solidFill>
                  <a:srgbClr val="004F8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</p:txBody>
        </p:sp>
        <p:cxnSp>
          <p:nvCxnSpPr>
            <p:cNvPr id="37" name="Google Shape;116;g1162ea348a0_0_5"/>
            <p:cNvCxnSpPr/>
            <p:nvPr/>
          </p:nvCxnSpPr>
          <p:spPr>
            <a:xfrm>
              <a:off x="220290" y="8337098"/>
              <a:ext cx="2171272" cy="0"/>
            </a:xfrm>
            <a:prstGeom prst="straightConnector1">
              <a:avLst/>
            </a:prstGeom>
            <a:noFill/>
            <a:ln w="9525" cap="flat" cmpd="sng">
              <a:solidFill>
                <a:srgbClr val="004F8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8" name="Google Shape;117;g1162ea348a0_0_5"/>
            <p:cNvSpPr txBox="1"/>
            <p:nvPr/>
          </p:nvSpPr>
          <p:spPr>
            <a:xfrm>
              <a:off x="226435" y="8490318"/>
              <a:ext cx="2169179" cy="459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800"/>
                <a:buFont typeface="Lato"/>
                <a:buChar char="▪"/>
              </a:pPr>
              <a:r>
                <a:rPr lang="fr-FR" sz="800" dirty="0">
                  <a:solidFill>
                    <a:srgbClr val="3F3F3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L</a:t>
              </a:r>
              <a:r>
                <a:rPr lang="en-US" altLang="fr-FR" sz="800" dirty="0">
                  <a:solidFill>
                    <a:srgbClr val="3F3F3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ecture</a:t>
              </a:r>
              <a:endParaRPr lang="en-US" altLang="fr-FR" sz="800" dirty="0">
                <a:solidFill>
                  <a:srgbClr val="3F3F3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800"/>
                <a:buFont typeface="Lato"/>
                <a:buChar char="▪"/>
              </a:pPr>
              <a:r>
                <a:rPr lang="en-US" altLang="fr-FR" sz="800" dirty="0">
                  <a:solidFill>
                    <a:srgbClr val="3F3F3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Sport</a:t>
              </a:r>
              <a:endParaRPr lang="fr-FR" sz="800" dirty="0">
                <a:solidFill>
                  <a:srgbClr val="3F3F3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800"/>
                <a:buFont typeface="Lato"/>
                <a:buChar char="▪"/>
              </a:pPr>
              <a:r>
                <a:rPr lang="en-US" altLang="fr-FR" sz="800" dirty="0">
                  <a:solidFill>
                    <a:srgbClr val="3F3F3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Musique</a:t>
              </a:r>
              <a:endParaRPr lang="en-US" altLang="fr-FR" sz="800" dirty="0">
                <a:solidFill>
                  <a:srgbClr val="3F3F3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</p:txBody>
        </p:sp>
      </p:grpSp>
      <p:sp>
        <p:nvSpPr>
          <p:cNvPr id="53" name="Google Shape;133;g1162ea348a0_0_5"/>
          <p:cNvSpPr txBox="1"/>
          <p:nvPr/>
        </p:nvSpPr>
        <p:spPr>
          <a:xfrm>
            <a:off x="209495" y="5352399"/>
            <a:ext cx="2175324" cy="118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45700" rIns="91425" bIns="45700" anchor="t" anchorCtr="0">
            <a:spAutoFit/>
          </a:bodyPr>
          <a:lstStyle/>
          <a:p>
            <a: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Compétences Personnelles</a:t>
            </a:r>
            <a:br>
              <a:rPr lang="fr-FR" sz="900" b="1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</a:br>
            <a:endParaRPr sz="800" b="1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57175" marR="0" lvl="0" indent="-2508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Ponctuelle</a:t>
            </a:r>
            <a:endParaRPr lang="fr-FR" sz="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57175" marR="0" lvl="0" indent="-2508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altLang="fr-FR" sz="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Productive</a:t>
            </a:r>
            <a:endParaRPr lang="fr-FR" sz="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57175" marR="0" lvl="0" indent="-2508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altLang="fr-FR" sz="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Flexible</a:t>
            </a:r>
            <a:endParaRPr lang="en-US" altLang="fr-FR" sz="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57175" marR="0" lvl="0" indent="-2508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altLang="fr-FR" sz="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Calme</a:t>
            </a:r>
            <a:endParaRPr lang="en-US" altLang="fr-FR" sz="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635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None/>
            </a:pPr>
            <a:endParaRPr lang="en-US" altLang="fr-FR" sz="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72" name="Google Shape;152;g1162ea348a0_0_5" descr="C:\Users\gammo\OneDrive\Bureau\nnana.jpgnnana"/>
          <p:cNvPicPr preferRelativeResize="0"/>
          <p:nvPr/>
        </p:nvPicPr>
        <p:blipFill>
          <a:blip r:embed="rId3"/>
          <a:srcRect l="8122" r="8122"/>
          <a:stretch>
            <a:fillRect/>
          </a:stretch>
        </p:blipFill>
        <p:spPr>
          <a:xfrm>
            <a:off x="504481" y="444776"/>
            <a:ext cx="1404971" cy="1407884"/>
          </a:xfrm>
          <a:prstGeom prst="ellipse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80" name="Google Shape;160;g1162ea348a0_0_5"/>
          <p:cNvCxnSpPr/>
          <p:nvPr/>
        </p:nvCxnSpPr>
        <p:spPr>
          <a:xfrm>
            <a:off x="2888667" y="5521691"/>
            <a:ext cx="3624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0" name="Group 119"/>
          <p:cNvGrpSpPr/>
          <p:nvPr/>
        </p:nvGrpSpPr>
        <p:grpSpPr>
          <a:xfrm>
            <a:off x="227275" y="3901336"/>
            <a:ext cx="2171272" cy="1391472"/>
            <a:chOff x="220290" y="4271146"/>
            <a:chExt cx="2171272" cy="1391472"/>
          </a:xfrm>
        </p:grpSpPr>
        <p:sp>
          <p:nvSpPr>
            <p:cNvPr id="33" name="Google Shape;112;g1162ea348a0_0_5"/>
            <p:cNvSpPr txBox="1"/>
            <p:nvPr/>
          </p:nvSpPr>
          <p:spPr>
            <a:xfrm>
              <a:off x="244463" y="4916473"/>
              <a:ext cx="2144483" cy="212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3F3F3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Anglais :</a:t>
              </a:r>
              <a:r>
                <a:rPr lang="en-US" altLang="fr-FR" sz="800" dirty="0">
                  <a:solidFill>
                    <a:srgbClr val="3F3F3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 couramment</a:t>
              </a:r>
              <a:endParaRPr lang="en-US" altLang="fr-FR" sz="800" dirty="0">
                <a:solidFill>
                  <a:srgbClr val="3F3F3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</p:txBody>
        </p:sp>
        <p:sp>
          <p:nvSpPr>
            <p:cNvPr id="34" name="Google Shape;113;g1162ea348a0_0_5"/>
            <p:cNvSpPr txBox="1"/>
            <p:nvPr/>
          </p:nvSpPr>
          <p:spPr>
            <a:xfrm>
              <a:off x="244461" y="5179576"/>
              <a:ext cx="2144485" cy="212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3F3F3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Français : </a:t>
              </a:r>
              <a:r>
                <a:rPr lang="en-US" altLang="fr-FR" sz="800" dirty="0">
                  <a:solidFill>
                    <a:srgbClr val="3F3F3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couramment	</a:t>
              </a:r>
              <a:endParaRPr lang="en-US" altLang="fr-FR" sz="800" dirty="0">
                <a:solidFill>
                  <a:srgbClr val="3F3F3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</p:txBody>
        </p:sp>
        <p:sp>
          <p:nvSpPr>
            <p:cNvPr id="35" name="Google Shape;114;g1162ea348a0_0_5"/>
            <p:cNvSpPr txBox="1"/>
            <p:nvPr/>
          </p:nvSpPr>
          <p:spPr>
            <a:xfrm>
              <a:off x="239637" y="5449893"/>
              <a:ext cx="2149310" cy="212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800" dirty="0">
                  <a:solidFill>
                    <a:srgbClr val="3F3F3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Arabe : </a:t>
              </a:r>
              <a:r>
                <a:rPr lang="en-US" altLang="fr-FR" sz="800" dirty="0">
                  <a:solidFill>
                    <a:srgbClr val="3F3F3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langue natale</a:t>
              </a:r>
              <a:endParaRPr lang="en-US" altLang="fr-FR" sz="800" dirty="0">
                <a:solidFill>
                  <a:srgbClr val="3F3F3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</p:txBody>
        </p:sp>
        <p:sp>
          <p:nvSpPr>
            <p:cNvPr id="51" name="Google Shape;131;g1162ea348a0_0_5"/>
            <p:cNvSpPr txBox="1"/>
            <p:nvPr/>
          </p:nvSpPr>
          <p:spPr>
            <a:xfrm>
              <a:off x="230100" y="4271146"/>
              <a:ext cx="20751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rgbClr val="004F8D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COMPÉTENCES</a:t>
              </a:r>
              <a:endParaRPr dirty="0">
                <a:solidFill>
                  <a:srgbClr val="004F8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</p:txBody>
        </p:sp>
        <p:sp>
          <p:nvSpPr>
            <p:cNvPr id="52" name="Google Shape;132;g1162ea348a0_0_5"/>
            <p:cNvSpPr txBox="1"/>
            <p:nvPr/>
          </p:nvSpPr>
          <p:spPr>
            <a:xfrm>
              <a:off x="242252" y="4591268"/>
              <a:ext cx="2149310" cy="265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900" b="1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Langues</a:t>
              </a:r>
              <a:endParaRPr lang="fr-FR" sz="900" b="1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</p:txBody>
        </p:sp>
        <p:cxnSp>
          <p:nvCxnSpPr>
            <p:cNvPr id="85" name="Google Shape;165;g1162ea348a0_0_5"/>
            <p:cNvCxnSpPr/>
            <p:nvPr/>
          </p:nvCxnSpPr>
          <p:spPr>
            <a:xfrm>
              <a:off x="220290" y="4520432"/>
              <a:ext cx="2171272" cy="0"/>
            </a:xfrm>
            <a:prstGeom prst="straightConnector1">
              <a:avLst/>
            </a:prstGeom>
            <a:noFill/>
            <a:ln w="9525" cap="flat" cmpd="sng">
              <a:solidFill>
                <a:srgbClr val="004F8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7" name="Group 56"/>
          <p:cNvGrpSpPr/>
          <p:nvPr/>
        </p:nvGrpSpPr>
        <p:grpSpPr>
          <a:xfrm>
            <a:off x="2549126" y="992026"/>
            <a:ext cx="4164736" cy="1728878"/>
            <a:chOff x="2549126" y="992026"/>
            <a:chExt cx="4164736" cy="1728878"/>
          </a:xfrm>
        </p:grpSpPr>
        <p:grpSp>
          <p:nvGrpSpPr>
            <p:cNvPr id="91" name="Group 90"/>
            <p:cNvGrpSpPr/>
            <p:nvPr/>
          </p:nvGrpSpPr>
          <p:grpSpPr>
            <a:xfrm>
              <a:off x="2877568" y="992026"/>
              <a:ext cx="3836294" cy="1728878"/>
              <a:chOff x="2968100" y="927173"/>
              <a:chExt cx="3836294" cy="1728878"/>
            </a:xfrm>
          </p:grpSpPr>
          <p:sp>
            <p:nvSpPr>
              <p:cNvPr id="8" name="Google Shape;86;g1162ea348a0_0_5"/>
              <p:cNvSpPr txBox="1"/>
              <p:nvPr/>
            </p:nvSpPr>
            <p:spPr>
              <a:xfrm>
                <a:off x="2968100" y="927173"/>
                <a:ext cx="3735705" cy="243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004F8D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EXPÉRIENCE PROFESSIONNELLE</a:t>
                </a:r>
                <a:endParaRPr b="1" dirty="0">
                  <a:solidFill>
                    <a:srgbClr val="004F8D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  <p:sp>
            <p:nvSpPr>
              <p:cNvPr id="10" name="Google Shape;88;g1162ea348a0_0_5"/>
              <p:cNvSpPr txBox="1"/>
              <p:nvPr/>
            </p:nvSpPr>
            <p:spPr>
              <a:xfrm>
                <a:off x="2977650" y="1280160"/>
                <a:ext cx="21759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InspiredMe Shop en ligne</a:t>
                </a:r>
                <a:endParaRPr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  <p:sp>
            <p:nvSpPr>
              <p:cNvPr id="11" name="Google Shape;89;g1162ea348a0_0_5"/>
              <p:cNvSpPr txBox="1"/>
              <p:nvPr/>
            </p:nvSpPr>
            <p:spPr>
              <a:xfrm>
                <a:off x="5569362" y="1280165"/>
                <a:ext cx="1075800" cy="1974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i="1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2021 - 2023</a:t>
                </a:r>
                <a:endParaRPr sz="700" i="1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  <p:sp>
            <p:nvSpPr>
              <p:cNvPr id="12" name="Google Shape;90;g1162ea348a0_0_5"/>
              <p:cNvSpPr txBox="1"/>
              <p:nvPr/>
            </p:nvSpPr>
            <p:spPr>
              <a:xfrm>
                <a:off x="2977650" y="1421302"/>
                <a:ext cx="21759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CO-founder and </a:t>
                </a:r>
                <a:r>
                  <a:rPr lang="en-US" altLang="fr-FR" sz="800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community manager</a:t>
                </a:r>
                <a:endParaRPr lang="en-US" altLang="fr-FR" sz="800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  <p:sp>
            <p:nvSpPr>
              <p:cNvPr id="13" name="Google Shape;91;g1162ea348a0_0_5"/>
              <p:cNvSpPr txBox="1"/>
              <p:nvPr/>
            </p:nvSpPr>
            <p:spPr>
              <a:xfrm>
                <a:off x="2992894" y="1596871"/>
                <a:ext cx="3811500" cy="1059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91425" bIns="45700" anchor="t" anchorCtr="0">
                <a:spAutoFit/>
              </a:bodyPr>
              <a:lstStyle/>
              <a:p>
                <a:pPr marL="171450" marR="0" lvl="0" indent="-17145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Lato"/>
                  <a:buChar char="•"/>
                </a:pPr>
                <a:r>
                  <a:rPr lang="en-US" altLang="fr-FR" sz="800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Gestion des reseaux sociaux</a:t>
                </a:r>
                <a:endParaRPr lang="en-US" altLang="fr-FR" sz="800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  <a:p>
                <a:pPr marL="171450" marR="0" lvl="0" indent="-17145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Lato"/>
                  <a:buChar char="•"/>
                </a:pPr>
                <a:r>
                  <a:rPr lang="en-US" altLang="fr-FR" sz="800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Création du contenu</a:t>
                </a:r>
                <a:endParaRPr lang="en-US" altLang="fr-FR" sz="800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  <a:p>
                <a:pPr marL="171450" marR="0" lvl="0" indent="-17145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Lato"/>
                  <a:buChar char="•"/>
                </a:pPr>
                <a:r>
                  <a:rPr lang="en-US" altLang="fr-FR" sz="800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Suivi des conccurences </a:t>
                </a:r>
                <a:endParaRPr lang="en-US" altLang="fr-FR" sz="800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  <a:p>
                <a:pPr marR="0" lvl="0" indent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Lato"/>
                  <a:buNone/>
                </a:pPr>
                <a:endParaRPr lang="fr-FR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</p:grpSp>
        <p:cxnSp>
          <p:nvCxnSpPr>
            <p:cNvPr id="2" name="Google Shape;166;g1162ea348a0_0_5"/>
            <p:cNvCxnSpPr/>
            <p:nvPr/>
          </p:nvCxnSpPr>
          <p:spPr>
            <a:xfrm>
              <a:off x="2549126" y="1284943"/>
              <a:ext cx="4107491" cy="0"/>
            </a:xfrm>
            <a:prstGeom prst="straightConnector1">
              <a:avLst/>
            </a:prstGeom>
            <a:noFill/>
            <a:ln w="9525" cap="flat" cmpd="sng">
              <a:solidFill>
                <a:srgbClr val="004F8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7" name="Google Shape;167;g1162ea348a0_0_5"/>
          <p:cNvSpPr txBox="1"/>
          <p:nvPr/>
        </p:nvSpPr>
        <p:spPr>
          <a:xfrm>
            <a:off x="222885" y="6470015"/>
            <a:ext cx="2168525" cy="191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45700" rIns="91425" bIns="45700" anchor="t" anchorCtr="0">
            <a:noAutofit/>
          </a:bodyPr>
          <a:lstStyle/>
          <a:p>
            <a: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900" b="1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Compétences Techniques</a:t>
            </a:r>
            <a:endParaRPr lang="fr-FR" sz="900" b="1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fr-FR" sz="900" b="1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57175" marR="0" lvl="0" indent="-2508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altLang="fr-FR" sz="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Java</a:t>
            </a:r>
            <a:endParaRPr lang="en-US" altLang="fr-FR" sz="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57175" marR="0" lvl="0" indent="-2508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altLang="fr-FR" sz="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Python</a:t>
            </a:r>
            <a:endParaRPr lang="en-US" altLang="fr-FR" sz="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57175" marR="0" lvl="0" indent="-2508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altLang="fr-FR" sz="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Html,Css,Js</a:t>
            </a:r>
            <a:endParaRPr lang="en-US" altLang="fr-FR" sz="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57175" marR="0" lvl="0" indent="-2508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altLang="fr-FR" sz="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Photohop</a:t>
            </a:r>
            <a:endParaRPr lang="en-US" altLang="fr-FR" sz="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57175" marR="0" lvl="0" indent="-2508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altLang="fr-FR" sz="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Illustrator</a:t>
            </a:r>
            <a:endParaRPr lang="en-US" altLang="fr-FR" sz="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57175" marR="0" lvl="0" indent="-2508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altLang="fr-FR" sz="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Adobe xd</a:t>
            </a:r>
            <a:endParaRPr lang="en-US" altLang="fr-FR" sz="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57175" marR="0" lvl="0" indent="-2508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altLang="fr-FR" sz="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Android studio</a:t>
            </a:r>
            <a:endParaRPr lang="en-US" altLang="fr-FR" sz="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57175" marR="0" lvl="0" indent="-2508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altLang="fr-FR" sz="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SQL</a:t>
            </a:r>
            <a:endParaRPr lang="en-US" altLang="fr-FR" sz="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57175" marR="0" lvl="0" indent="-2508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r>
              <a:rPr lang="en-US" altLang="fr-FR" sz="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ReactJs</a:t>
            </a:r>
            <a:endParaRPr lang="en-US" altLang="fr-FR" sz="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57175" marR="0" lvl="0" indent="-2508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lang="en-US" altLang="fr-FR" sz="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57175" marR="0" lvl="0" indent="-2508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 pitchFamily="34" charset="0"/>
              <a:buChar char="•"/>
            </a:pPr>
            <a:endParaRPr lang="en-US" altLang="fr-FR" sz="8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2604" y="9580941"/>
            <a:ext cx="1012793" cy="201433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220290" y="2239754"/>
            <a:ext cx="2291104" cy="1536815"/>
            <a:chOff x="220290" y="2239754"/>
            <a:chExt cx="2291104" cy="1536815"/>
          </a:xfrm>
        </p:grpSpPr>
        <p:grpSp>
          <p:nvGrpSpPr>
            <p:cNvPr id="3" name="Group 2"/>
            <p:cNvGrpSpPr/>
            <p:nvPr/>
          </p:nvGrpSpPr>
          <p:grpSpPr>
            <a:xfrm>
              <a:off x="220290" y="2239754"/>
              <a:ext cx="2291104" cy="1536815"/>
              <a:chOff x="220290" y="2239754"/>
              <a:chExt cx="2291104" cy="1536815"/>
            </a:xfrm>
          </p:grpSpPr>
          <p:sp>
            <p:nvSpPr>
              <p:cNvPr id="26" name="Google Shape;104;g1162ea348a0_0_5"/>
              <p:cNvSpPr txBox="1"/>
              <p:nvPr/>
            </p:nvSpPr>
            <p:spPr>
              <a:xfrm>
                <a:off x="244462" y="2239754"/>
                <a:ext cx="2266932" cy="246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0F509A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INFORMATIONS </a:t>
                </a:r>
                <a:r>
                  <a:rPr lang="en-US" sz="1000" b="1" dirty="0">
                    <a:solidFill>
                      <a:srgbClr val="004F8D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PERSONNELLES</a:t>
                </a:r>
                <a:endParaRPr dirty="0">
                  <a:solidFill>
                    <a:srgbClr val="004F8D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335351" y="2579546"/>
                <a:ext cx="2062986" cy="1197023"/>
                <a:chOff x="335351" y="2616616"/>
                <a:chExt cx="2062986" cy="1197023"/>
              </a:xfrm>
            </p:grpSpPr>
            <p:sp>
              <p:nvSpPr>
                <p:cNvPr id="27" name="Google Shape;105;g1162ea348a0_0_5"/>
                <p:cNvSpPr txBox="1"/>
                <p:nvPr/>
              </p:nvSpPr>
              <p:spPr>
                <a:xfrm>
                  <a:off x="434574" y="2616616"/>
                  <a:ext cx="1505100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800" dirty="0">
                      <a:solidFill>
                        <a:srgbClr val="3F3F3F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  <a:sym typeface="Lato"/>
                    </a:rPr>
                    <a:t>+ 216 58 097 906 </a:t>
                  </a:r>
                  <a:endParaRPr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endParaRPr>
                </a:p>
              </p:txBody>
            </p:sp>
            <p:sp>
              <p:nvSpPr>
                <p:cNvPr id="29" name="Google Shape;107;g1162ea348a0_0_5"/>
                <p:cNvSpPr/>
                <p:nvPr/>
              </p:nvSpPr>
              <p:spPr>
                <a:xfrm>
                  <a:off x="335351" y="2676224"/>
                  <a:ext cx="97760" cy="103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24" extrusionOk="0">
                      <a:moveTo>
                        <a:pt x="23" y="17"/>
                      </a:moveTo>
                      <a:cubicBezTo>
                        <a:pt x="23" y="16"/>
                        <a:pt x="23" y="16"/>
                        <a:pt x="22" y="16"/>
                      </a:cubicBezTo>
                      <a:cubicBezTo>
                        <a:pt x="21" y="16"/>
                        <a:pt x="19" y="16"/>
                        <a:pt x="18" y="16"/>
                      </a:cubicBezTo>
                      <a:cubicBezTo>
                        <a:pt x="17" y="15"/>
                        <a:pt x="17" y="15"/>
                        <a:pt x="16" y="16"/>
                      </a:cubicBez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9" y="17"/>
                        <a:pt x="6" y="14"/>
                        <a:pt x="4" y="10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7"/>
                        <a:pt x="8" y="6"/>
                        <a:pt x="8" y="6"/>
                      </a:cubicBezTo>
                      <a:cubicBezTo>
                        <a:pt x="7" y="4"/>
                        <a:pt x="7" y="3"/>
                        <a:pt x="7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5"/>
                        <a:pt x="1" y="9"/>
                        <a:pt x="3" y="12"/>
                      </a:cubicBezTo>
                      <a:cubicBezTo>
                        <a:pt x="5" y="16"/>
                        <a:pt x="7" y="19"/>
                        <a:pt x="11" y="21"/>
                      </a:cubicBezTo>
                      <a:cubicBezTo>
                        <a:pt x="14" y="23"/>
                        <a:pt x="18" y="24"/>
                        <a:pt x="22" y="24"/>
                      </a:cubicBezTo>
                      <a:cubicBezTo>
                        <a:pt x="23" y="24"/>
                        <a:pt x="23" y="23"/>
                        <a:pt x="23" y="23"/>
                      </a:cubicBezTo>
                      <a:cubicBezTo>
                        <a:pt x="23" y="23"/>
                        <a:pt x="24" y="23"/>
                        <a:pt x="24" y="22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lose/>
                    </a:path>
                  </a:pathLst>
                </a:custGeom>
                <a:solidFill>
                  <a:srgbClr val="004F8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endParaRPr>
                </a:p>
              </p:txBody>
            </p:sp>
            <p:sp>
              <p:nvSpPr>
                <p:cNvPr id="30" name="Google Shape;108;g1162ea348a0_0_5"/>
                <p:cNvSpPr txBox="1"/>
                <p:nvPr/>
              </p:nvSpPr>
              <p:spPr>
                <a:xfrm>
                  <a:off x="431512" y="2859615"/>
                  <a:ext cx="1960050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800" dirty="0">
                      <a:solidFill>
                        <a:srgbClr val="3F3F3F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  <a:sym typeface="Lato"/>
                    </a:rPr>
                    <a:t>gammoudinawres2002@gmail.com </a:t>
                  </a:r>
                  <a:endParaRPr sz="800" dirty="0">
                    <a:solidFill>
                      <a:srgbClr val="3F3F3F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endParaRPr>
                </a:p>
              </p:txBody>
            </p:sp>
            <p:sp>
              <p:nvSpPr>
                <p:cNvPr id="31" name="Google Shape;109;g1162ea348a0_0_5"/>
                <p:cNvSpPr txBox="1"/>
                <p:nvPr/>
              </p:nvSpPr>
              <p:spPr>
                <a:xfrm>
                  <a:off x="438287" y="3358589"/>
                  <a:ext cx="1960050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fr-FR" sz="800">
                      <a:solidFill>
                        <a:srgbClr val="3F3F3F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  <a:sym typeface="Lato"/>
                    </a:rPr>
                    <a:t>Cité olympique, Rades</a:t>
                  </a:r>
                  <a:endParaRPr lang="en-US" altLang="fr-FR" sz="800">
                    <a:solidFill>
                      <a:srgbClr val="3F3F3F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endParaRPr>
                </a:p>
              </p:txBody>
            </p:sp>
            <p:sp>
              <p:nvSpPr>
                <p:cNvPr id="32" name="Google Shape;110;g1162ea348a0_0_5"/>
                <p:cNvSpPr/>
                <p:nvPr/>
              </p:nvSpPr>
              <p:spPr>
                <a:xfrm>
                  <a:off x="339636" y="2926288"/>
                  <a:ext cx="103070" cy="106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26" extrusionOk="0">
                      <a:moveTo>
                        <a:pt x="23" y="4"/>
                      </a:moveTo>
                      <a:cubicBezTo>
                        <a:pt x="20" y="1"/>
                        <a:pt x="17" y="0"/>
                        <a:pt x="14" y="0"/>
                      </a:cubicBezTo>
                      <a:cubicBezTo>
                        <a:pt x="10" y="0"/>
                        <a:pt x="7" y="1"/>
                        <a:pt x="4" y="4"/>
                      </a:cubicBezTo>
                      <a:cubicBezTo>
                        <a:pt x="2" y="6"/>
                        <a:pt x="0" y="9"/>
                        <a:pt x="0" y="13"/>
                      </a:cubicBezTo>
                      <a:cubicBezTo>
                        <a:pt x="0" y="17"/>
                        <a:pt x="2" y="20"/>
                        <a:pt x="4" y="23"/>
                      </a:cubicBezTo>
                      <a:cubicBezTo>
                        <a:pt x="7" y="25"/>
                        <a:pt x="10" y="26"/>
                        <a:pt x="14" y="26"/>
                      </a:cubicBezTo>
                      <a:cubicBezTo>
                        <a:pt x="17" y="26"/>
                        <a:pt x="20" y="25"/>
                        <a:pt x="23" y="23"/>
                      </a:cubicBezTo>
                      <a:cubicBezTo>
                        <a:pt x="26" y="20"/>
                        <a:pt x="27" y="17"/>
                        <a:pt x="27" y="13"/>
                      </a:cubicBezTo>
                      <a:cubicBezTo>
                        <a:pt x="27" y="9"/>
                        <a:pt x="26" y="6"/>
                        <a:pt x="23" y="4"/>
                      </a:cubicBezTo>
                      <a:close/>
                      <a:moveTo>
                        <a:pt x="23" y="8"/>
                      </a:move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8" y="6"/>
                        <a:pt x="18" y="5"/>
                        <a:pt x="17" y="3"/>
                      </a:cubicBezTo>
                      <a:cubicBezTo>
                        <a:pt x="20" y="4"/>
                        <a:pt x="22" y="5"/>
                        <a:pt x="23" y="8"/>
                      </a:cubicBezTo>
                      <a:close/>
                      <a:moveTo>
                        <a:pt x="14" y="3"/>
                      </a:moveTo>
                      <a:cubicBezTo>
                        <a:pt x="15" y="4"/>
                        <a:pt x="16" y="6"/>
                        <a:pt x="16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2" y="6"/>
                        <a:pt x="12" y="4"/>
                        <a:pt x="14" y="3"/>
                      </a:cubicBezTo>
                      <a:close/>
                      <a:moveTo>
                        <a:pt x="3" y="16"/>
                      </a:moveTo>
                      <a:cubicBezTo>
                        <a:pt x="3" y="15"/>
                        <a:pt x="3" y="14"/>
                        <a:pt x="3" y="13"/>
                      </a:cubicBezTo>
                      <a:cubicBezTo>
                        <a:pt x="3" y="12"/>
                        <a:pt x="3" y="11"/>
                        <a:pt x="3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1"/>
                        <a:pt x="8" y="12"/>
                        <a:pt x="8" y="13"/>
                      </a:cubicBezTo>
                      <a:cubicBezTo>
                        <a:pt x="8" y="14"/>
                        <a:pt x="8" y="15"/>
                        <a:pt x="8" y="16"/>
                      </a:cubicBezTo>
                      <a:lnTo>
                        <a:pt x="3" y="16"/>
                      </a:lnTo>
                      <a:close/>
                      <a:moveTo>
                        <a:pt x="4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9" y="20"/>
                        <a:pt x="9" y="22"/>
                        <a:pt x="10" y="23"/>
                      </a:cubicBezTo>
                      <a:cubicBezTo>
                        <a:pt x="8" y="22"/>
                        <a:pt x="6" y="21"/>
                        <a:pt x="4" y="18"/>
                      </a:cubicBezTo>
                      <a:close/>
                      <a:moveTo>
                        <a:pt x="8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6" y="5"/>
                        <a:pt x="8" y="4"/>
                        <a:pt x="10" y="3"/>
                      </a:cubicBezTo>
                      <a:cubicBezTo>
                        <a:pt x="9" y="5"/>
                        <a:pt x="9" y="6"/>
                        <a:pt x="8" y="8"/>
                      </a:cubicBezTo>
                      <a:close/>
                      <a:moveTo>
                        <a:pt x="14" y="24"/>
                      </a:moveTo>
                      <a:cubicBezTo>
                        <a:pt x="12" y="22"/>
                        <a:pt x="12" y="20"/>
                        <a:pt x="11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6" y="20"/>
                        <a:pt x="15" y="22"/>
                        <a:pt x="14" y="24"/>
                      </a:cubicBezTo>
                      <a:close/>
                      <a:moveTo>
                        <a:pt x="17" y="16"/>
                      </a:move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10" y="15"/>
                        <a:pt x="10" y="14"/>
                        <a:pt x="10" y="13"/>
                      </a:cubicBezTo>
                      <a:cubicBezTo>
                        <a:pt x="10" y="12"/>
                        <a:pt x="10" y="11"/>
                        <a:pt x="10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1"/>
                        <a:pt x="17" y="12"/>
                        <a:pt x="17" y="13"/>
                      </a:cubicBezTo>
                      <a:cubicBezTo>
                        <a:pt x="17" y="14"/>
                        <a:pt x="17" y="15"/>
                        <a:pt x="17" y="16"/>
                      </a:cubicBezTo>
                      <a:close/>
                      <a:moveTo>
                        <a:pt x="17" y="23"/>
                      </a:moveTo>
                      <a:cubicBezTo>
                        <a:pt x="18" y="22"/>
                        <a:pt x="18" y="20"/>
                        <a:pt x="19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2" y="21"/>
                        <a:pt x="20" y="22"/>
                        <a:pt x="17" y="23"/>
                      </a:cubicBezTo>
                      <a:close/>
                      <a:moveTo>
                        <a:pt x="19" y="16"/>
                      </a:moveTo>
                      <a:cubicBezTo>
                        <a:pt x="20" y="15"/>
                        <a:pt x="20" y="14"/>
                        <a:pt x="20" y="13"/>
                      </a:cubicBezTo>
                      <a:cubicBezTo>
                        <a:pt x="20" y="12"/>
                        <a:pt x="20" y="11"/>
                        <a:pt x="19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1"/>
                        <a:pt x="24" y="12"/>
                        <a:pt x="24" y="13"/>
                      </a:cubicBezTo>
                      <a:cubicBezTo>
                        <a:pt x="24" y="14"/>
                        <a:pt x="24" y="15"/>
                        <a:pt x="24" y="16"/>
                      </a:cubicBezTo>
                      <a:lnTo>
                        <a:pt x="19" y="16"/>
                      </a:lnTo>
                      <a:close/>
                    </a:path>
                  </a:pathLst>
                </a:custGeom>
                <a:solidFill>
                  <a:srgbClr val="004F8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endParaRPr>
                </a:p>
              </p:txBody>
            </p:sp>
            <p:sp>
              <p:nvSpPr>
                <p:cNvPr id="48" name="Google Shape;127;g1162ea348a0_0_5"/>
                <p:cNvSpPr txBox="1"/>
                <p:nvPr/>
              </p:nvSpPr>
              <p:spPr>
                <a:xfrm>
                  <a:off x="418712" y="3121914"/>
                  <a:ext cx="1972850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800" dirty="0">
                      <a:solidFill>
                        <a:srgbClr val="3F3F3F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  <a:sym typeface="Lato"/>
                    </a:rPr>
                    <a:t>Gammoudi Nawres</a:t>
                  </a:r>
                  <a:endParaRPr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49" name="Google Shape;129;g1162ea348a0_0_5"/>
                <p:cNvSpPr txBox="1"/>
                <p:nvPr/>
              </p:nvSpPr>
              <p:spPr>
                <a:xfrm>
                  <a:off x="438287" y="3600914"/>
                  <a:ext cx="1953275" cy="212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800" dirty="0">
                      <a:solidFill>
                        <a:srgbClr val="3F3F3F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  <a:sym typeface="Lato"/>
                    </a:rPr>
                    <a:t>07-08-2002</a:t>
                  </a:r>
                  <a:endParaRPr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endParaRPr>
                </a:p>
              </p:txBody>
            </p:sp>
            <p:pic>
              <p:nvPicPr>
                <p:cNvPr id="62" name="Google Shape;142;g1162ea348a0_0_5"/>
                <p:cNvPicPr preferRelativeResize="0"/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342375" y="3181675"/>
                  <a:ext cx="95900" cy="95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77" name="Google Shape;157;g1162ea348a0_0_5"/>
                <p:cNvPicPr preferRelativeResize="0"/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339636" y="3661342"/>
                  <a:ext cx="94100" cy="94100"/>
                </a:xfrm>
                <a:prstGeom prst="rect">
                  <a:avLst/>
                </a:prstGeom>
                <a:noFill/>
              </p:spPr>
            </p:pic>
          </p:grpSp>
          <p:cxnSp>
            <p:nvCxnSpPr>
              <p:cNvPr id="86" name="Google Shape;166;g1162ea348a0_0_5"/>
              <p:cNvCxnSpPr/>
              <p:nvPr/>
            </p:nvCxnSpPr>
            <p:spPr>
              <a:xfrm>
                <a:off x="220290" y="2498455"/>
                <a:ext cx="217127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4F8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130" name="Graphic 1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2903" y="3374206"/>
              <a:ext cx="109231" cy="103295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2447526" y="2463551"/>
            <a:ext cx="4172742" cy="1330138"/>
            <a:chOff x="2447526" y="2463551"/>
            <a:chExt cx="4172742" cy="1330138"/>
          </a:xfrm>
        </p:grpSpPr>
        <p:grpSp>
          <p:nvGrpSpPr>
            <p:cNvPr id="98" name="Group 97"/>
            <p:cNvGrpSpPr/>
            <p:nvPr/>
          </p:nvGrpSpPr>
          <p:grpSpPr>
            <a:xfrm>
              <a:off x="2792661" y="2463551"/>
              <a:ext cx="3827607" cy="1330138"/>
              <a:chOff x="2883193" y="2294693"/>
              <a:chExt cx="3827607" cy="1330138"/>
            </a:xfrm>
          </p:grpSpPr>
          <p:sp>
            <p:nvSpPr>
              <p:cNvPr id="18" name="Google Shape;96;g1162ea348a0_0_5"/>
              <p:cNvSpPr txBox="1"/>
              <p:nvPr/>
            </p:nvSpPr>
            <p:spPr>
              <a:xfrm>
                <a:off x="2883193" y="2294693"/>
                <a:ext cx="21471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004F8D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FORMATION ACADEMIQUE</a:t>
                </a:r>
                <a:endParaRPr b="1" dirty="0">
                  <a:solidFill>
                    <a:srgbClr val="004F8D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  <p:sp>
            <p:nvSpPr>
              <p:cNvPr id="20" name="Google Shape;98;g1162ea348a0_0_5"/>
              <p:cNvSpPr txBox="1"/>
              <p:nvPr/>
            </p:nvSpPr>
            <p:spPr>
              <a:xfrm>
                <a:off x="2883306" y="2762803"/>
                <a:ext cx="33249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fr-FR" sz="800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Licence en informatique et multimedia</a:t>
                </a:r>
                <a:endParaRPr lang="fr-FR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  <p:sp>
            <p:nvSpPr>
              <p:cNvPr id="23" name="Google Shape;101;g1162ea348a0_0_5"/>
              <p:cNvSpPr txBox="1"/>
              <p:nvPr/>
            </p:nvSpPr>
            <p:spPr>
              <a:xfrm>
                <a:off x="2892729" y="2940279"/>
                <a:ext cx="38115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Institut supérieur de l’art et multimédia, Manouba</a:t>
                </a:r>
                <a:endParaRPr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  <p:sp>
            <p:nvSpPr>
              <p:cNvPr id="68" name="Google Shape;93;g1162ea348a0_0_5"/>
              <p:cNvSpPr txBox="1"/>
              <p:nvPr/>
            </p:nvSpPr>
            <p:spPr>
              <a:xfrm>
                <a:off x="5348727" y="2768051"/>
                <a:ext cx="1296900" cy="1974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i="1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2021 - 2024</a:t>
                </a:r>
                <a:endParaRPr sz="700" i="1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  <p:sp>
            <p:nvSpPr>
              <p:cNvPr id="101" name="Google Shape;98;g1162ea348a0_0_5"/>
              <p:cNvSpPr txBox="1"/>
              <p:nvPr/>
            </p:nvSpPr>
            <p:spPr>
              <a:xfrm>
                <a:off x="2893052" y="3242885"/>
                <a:ext cx="33249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fr-FR" sz="800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Baccalauréat </a:t>
                </a:r>
                <a:endParaRPr lang="en-US" altLang="fr-FR" sz="800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  <p:sp>
            <p:nvSpPr>
              <p:cNvPr id="102" name="Google Shape;101;g1162ea348a0_0_5"/>
              <p:cNvSpPr txBox="1"/>
              <p:nvPr/>
            </p:nvSpPr>
            <p:spPr>
              <a:xfrm>
                <a:off x="2899300" y="3412106"/>
                <a:ext cx="38115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Lycee téchnique, Rades</a:t>
                </a:r>
                <a:endParaRPr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  <p:sp>
            <p:nvSpPr>
              <p:cNvPr id="103" name="Google Shape;93;g1162ea348a0_0_5"/>
              <p:cNvSpPr txBox="1"/>
              <p:nvPr/>
            </p:nvSpPr>
            <p:spPr>
              <a:xfrm>
                <a:off x="5407368" y="3352273"/>
                <a:ext cx="1296900" cy="1974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i="1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2020 - 2021</a:t>
                </a:r>
                <a:endParaRPr sz="700" i="1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</p:grpSp>
        <p:cxnSp>
          <p:nvCxnSpPr>
            <p:cNvPr id="5" name="Google Shape;166;g1162ea348a0_0_5"/>
            <p:cNvCxnSpPr/>
            <p:nvPr/>
          </p:nvCxnSpPr>
          <p:spPr>
            <a:xfrm>
              <a:off x="2447526" y="2791983"/>
              <a:ext cx="4107491" cy="0"/>
            </a:xfrm>
            <a:prstGeom prst="straightConnector1">
              <a:avLst/>
            </a:prstGeom>
            <a:noFill/>
            <a:ln w="9525" cap="flat" cmpd="sng">
              <a:solidFill>
                <a:srgbClr val="004F8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0" name="Group 59"/>
          <p:cNvGrpSpPr/>
          <p:nvPr/>
        </p:nvGrpSpPr>
        <p:grpSpPr>
          <a:xfrm>
            <a:off x="2472291" y="4165067"/>
            <a:ext cx="4107491" cy="1595548"/>
            <a:chOff x="2549126" y="7311492"/>
            <a:chExt cx="4107491" cy="1595548"/>
          </a:xfrm>
        </p:grpSpPr>
        <p:grpSp>
          <p:nvGrpSpPr>
            <p:cNvPr id="100" name="Group 99"/>
            <p:cNvGrpSpPr/>
            <p:nvPr/>
          </p:nvGrpSpPr>
          <p:grpSpPr>
            <a:xfrm>
              <a:off x="2878807" y="7311492"/>
              <a:ext cx="3741382" cy="1595548"/>
              <a:chOff x="2969339" y="7075498"/>
              <a:chExt cx="3741382" cy="1595548"/>
            </a:xfrm>
          </p:grpSpPr>
          <p:sp>
            <p:nvSpPr>
              <p:cNvPr id="24" name="Google Shape;102;g1162ea348a0_0_5"/>
              <p:cNvSpPr txBox="1"/>
              <p:nvPr/>
            </p:nvSpPr>
            <p:spPr>
              <a:xfrm>
                <a:off x="2969425" y="7075498"/>
                <a:ext cx="20133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004F8D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EXPÉRIENCE ASSOCIATIVE</a:t>
                </a:r>
                <a:endParaRPr b="1" dirty="0">
                  <a:solidFill>
                    <a:srgbClr val="004F8D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  <p:sp>
            <p:nvSpPr>
              <p:cNvPr id="92" name="Google Shape;93;g1162ea348a0_0_5"/>
              <p:cNvSpPr txBox="1"/>
              <p:nvPr/>
            </p:nvSpPr>
            <p:spPr>
              <a:xfrm>
                <a:off x="5413821" y="8262867"/>
                <a:ext cx="1296900" cy="1974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i="1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2022 - 2023</a:t>
                </a:r>
                <a:endParaRPr sz="700" i="1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  <p:sp>
            <p:nvSpPr>
              <p:cNvPr id="93" name="Google Shape;134;g1162ea348a0_0_5"/>
              <p:cNvSpPr txBox="1"/>
              <p:nvPr/>
            </p:nvSpPr>
            <p:spPr>
              <a:xfrm>
                <a:off x="2982878" y="8249560"/>
                <a:ext cx="33249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Isamm Events club</a:t>
                </a:r>
                <a:endParaRPr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  <p:sp>
            <p:nvSpPr>
              <p:cNvPr id="94" name="Google Shape;136;g1162ea348a0_0_5"/>
              <p:cNvSpPr txBox="1"/>
              <p:nvPr/>
            </p:nvSpPr>
            <p:spPr>
              <a:xfrm>
                <a:off x="2982880" y="8458321"/>
                <a:ext cx="21471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fr-FR" sz="800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Membre d’équipe projet</a:t>
                </a:r>
                <a:endParaRPr lang="en-US" altLang="fr-FR" sz="800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  <p:sp>
            <p:nvSpPr>
              <p:cNvPr id="106" name="Google Shape;93;g1162ea348a0_0_5"/>
              <p:cNvSpPr txBox="1"/>
              <p:nvPr/>
            </p:nvSpPr>
            <p:spPr>
              <a:xfrm>
                <a:off x="5400282" y="7530406"/>
                <a:ext cx="1296900" cy="1974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i="1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2021 - 2022</a:t>
                </a:r>
                <a:endParaRPr sz="700" i="1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  <p:sp>
            <p:nvSpPr>
              <p:cNvPr id="107" name="Google Shape;134;g1162ea348a0_0_5"/>
              <p:cNvSpPr txBox="1"/>
              <p:nvPr/>
            </p:nvSpPr>
            <p:spPr>
              <a:xfrm>
                <a:off x="2969339" y="7517099"/>
                <a:ext cx="33249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Jeune ingénieur ISAMM</a:t>
                </a:r>
                <a:endParaRPr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  <p:sp>
            <p:nvSpPr>
              <p:cNvPr id="108" name="Google Shape;136;g1162ea348a0_0_5"/>
              <p:cNvSpPr txBox="1"/>
              <p:nvPr/>
            </p:nvSpPr>
            <p:spPr>
              <a:xfrm>
                <a:off x="2969341" y="7725860"/>
                <a:ext cx="2147100" cy="21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fr-FR" sz="800" dirty="0">
                    <a:solidFill>
                      <a:schemeClr val="dk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Lato"/>
                  </a:rPr>
                  <a:t>Membre d’équipe marketing</a:t>
                </a:r>
                <a:endParaRPr lang="en-US" altLang="fr-FR" sz="800" dirty="0">
                  <a:solidFill>
                    <a:schemeClr val="dk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endParaRPr>
              </a:p>
            </p:txBody>
          </p:sp>
        </p:grpSp>
        <p:cxnSp>
          <p:nvCxnSpPr>
            <p:cNvPr id="39" name="Google Shape;166;g1162ea348a0_0_5"/>
            <p:cNvCxnSpPr/>
            <p:nvPr/>
          </p:nvCxnSpPr>
          <p:spPr>
            <a:xfrm>
              <a:off x="2549126" y="7633227"/>
              <a:ext cx="4107491" cy="0"/>
            </a:xfrm>
            <a:prstGeom prst="straightConnector1">
              <a:avLst/>
            </a:prstGeom>
            <a:noFill/>
            <a:ln w="9525" cap="flat" cmpd="sng">
              <a:solidFill>
                <a:srgbClr val="004F8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857</Words>
  <Application>WPS Presentation</Application>
  <PresentationFormat>Format A4 (210 x 297 mm)</PresentationFormat>
  <Paragraphs>92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Lato</vt:lpstr>
      <vt:lpstr>Arial</vt:lpstr>
      <vt:lpstr>Calibri</vt:lpstr>
      <vt:lpstr>Lato Black</vt:lpstr>
      <vt:lpstr>Lato</vt:lpstr>
      <vt:lpstr>Noto Sans Symbols</vt:lpstr>
      <vt:lpstr>Microsoft YaHei</vt:lpstr>
      <vt:lpstr>Arial Unicode MS</vt:lpstr>
      <vt:lpstr>Calibri Light</vt:lpstr>
      <vt:lpstr>Segoe Print</vt:lpstr>
      <vt:lpstr>Thème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CORP Tunis - Communication</dc:creator>
  <cp:lastModifiedBy>gammo</cp:lastModifiedBy>
  <cp:revision>42</cp:revision>
  <dcterms:created xsi:type="dcterms:W3CDTF">2023-03-07T17:04:00Z</dcterms:created>
  <dcterms:modified xsi:type="dcterms:W3CDTF">2023-10-06T13:11:15Z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785DCC6F951643D9B4E8A4A17E89040C_12</vt:lpwstr>
  </property>
  <property fmtid="{D5CDD505-2E9C-101B-9397-08002B2CF9AE}" pid="3" name="KSOProductBuildVer">
    <vt:lpwstr>1033-12.2.0.13215</vt:lpwstr>
  </property>
</Properties>
</file>