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D284-5541-437A-892A-F4EC371FD996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D862-4C02-48FA-A6CD-C2E747C7D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6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FB86-3359-45CF-AB96-D3167F5C8192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F7CB-D490-424A-A5C7-82EEBA69A048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127-F43F-476D-A28D-6EF2B210FD9C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AF39-DA23-4162-A5F4-ACBC8695B5F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A5CA-004C-4622-B276-29C51080D1B1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198-9C20-4E29-AF1D-1CC0C8CFE53A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268-4B69-4000-BDB0-D13A810D1C7B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E73DBC-03FA-44D7-B604-6499EE49CEEC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5D6-5576-46C2-8E30-136C67394299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F3F792-CA21-4F5F-968F-97D493AB46CA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Konfliktverlauf, Konfliktarten und Konfliktpositionen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36EB-9CD8-4787-B2DB-6BC621BFF2D0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6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5 – Gesichtsverlust (</a:t>
            </a:r>
            <a:r>
              <a:rPr lang="de-DE" dirty="0" err="1"/>
              <a:t>win</a:t>
            </a:r>
            <a:r>
              <a:rPr lang="de-DE" dirty="0"/>
              <a:t>-lose)	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Ziel: Gegner soll Identität verlieren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Diskriminierung um die Glaubwürdigkeit des Gegners zu untergraben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vollständiger Vertrauensverlust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Parteien demütigen sich wechselseitig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Ausschluss anderer bei eigener Isolation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6 – Drohstrategien (</a:t>
            </a:r>
            <a:r>
              <a:rPr lang="de-DE" dirty="0" err="1"/>
              <a:t>Win</a:t>
            </a:r>
            <a:r>
              <a:rPr lang="de-DE" dirty="0"/>
              <a:t>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enorme Zunahme von Drohstrategien, Gewaltdenken &amp; -handeln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Versuch der Steuerung des Geschehens über Drohungen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Parteien fühlen sich mehr und mehr in die Enge getrieben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Suche nach Macht &amp; Demonstration der eigenen Unerschrockenheit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6368995" cy="736282"/>
          </a:xfrm>
        </p:spPr>
        <p:txBody>
          <a:bodyPr/>
          <a:lstStyle/>
          <a:p>
            <a:r>
              <a:rPr lang="de-DE" dirty="0"/>
              <a:t>Stufe 7 - Begrenzte Vernichtung (lose-Lose)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Empfindliche Schädigung des Gegners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eigene Existenzsicherung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Gegner kein Mensch mehr sondern Hindernis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Konfliktlösung bei gleichzeitigem Frieden nicht mehr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Einkalkulation des begrenzten eigenen Schadens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Aktionen beschränken sich auf Warnungen </a:t>
            </a:r>
            <a:r>
              <a:rPr lang="de-DE" dirty="0">
                <a:sym typeface="Wingdings" panose="05000000000000000000" pitchFamily="2" charset="2"/>
              </a:rPr>
              <a:t> KEINE Vernichtungsschläge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Kommunikation besteht aus Aktionen als Botschaft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8 – Zersplitterung (lose-Lose)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Macht- &amp; Existenzgrundlage des Gegners soll vernichtet werden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„finale Lösungen“ bzw. „Ausradieren“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Angriff auf alle Lebenszeichen des Gegners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de-DE" dirty="0"/>
              <a:t>Stufe 9 – Gemeinsam in den Abgrund (lose-Lose)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Einkalkulation der eigenen Vernichtung um Gegner zu vernichten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Fast unmöglich den Konflikt noch einzudämmen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Grenzüberschreitung hin zur Gewalt </a:t>
            </a:r>
            <a:r>
              <a:rPr lang="de-DE" dirty="0">
                <a:sym typeface="Wingdings" panose="05000000000000000000" pitchFamily="2" charset="2"/>
              </a:rPr>
              <a:t> „</a:t>
            </a:r>
            <a:r>
              <a:rPr lang="de-DE" dirty="0" err="1">
                <a:sym typeface="Wingdings" panose="05000000000000000000" pitchFamily="2" charset="2"/>
              </a:rPr>
              <a:t>point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Parteien gehen auf Kollisionskurs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Abbruch aller Brücken zwischen Parteien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0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Konfliktpositionen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individualistische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Stets eigener Vorteil im Blick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soziale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Gleichheit ist das Ziel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kompetitive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Besser dastehen als Gegenüber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kooperative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Allen Beteiligten soll es gleichermaßen gut gehen </a:t>
            </a:r>
            <a:r>
              <a:rPr lang="de-DE" dirty="0">
                <a:sym typeface="Wingdings" panose="05000000000000000000" pitchFamily="2" charset="2"/>
              </a:rPr>
              <a:t> Einschränkung Einzelner zum Fortschritt aller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Favorisierung der individualistischen, sozialen oder kompetitiven Position: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Beziehungs- und Sachebene werden nicht voneinander getrennt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„Persönliche Niederlage“ führt zu Rachegefühlen </a:t>
            </a:r>
            <a:r>
              <a:rPr lang="de-DE" dirty="0">
                <a:sym typeface="Wingdings" panose="05000000000000000000" pitchFamily="2" charset="2"/>
              </a:rPr>
              <a:t> Verlangen nach Revanche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Weitere Eskalation des Konflikts ist absehbar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u="sng" dirty="0">
                <a:sym typeface="Wingdings" panose="05000000000000000000" pitchFamily="2" charset="2"/>
              </a:rPr>
              <a:t>Favorisierung der kooperativen Position: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Wert wird auf Findung einer Übereinkunft gelegt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Ziel: WIN-WIN-Lösung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Aussicht auf Deeskalation des Konflikts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Man muss früh im Konflikt einen Konsens erreichen, um Eskalation des Konflikts vorzubeugen </a:t>
            </a:r>
            <a:r>
              <a:rPr lang="de-DE">
                <a:sym typeface="Wingdings" panose="05000000000000000000" pitchFamily="2" charset="2"/>
              </a:rPr>
              <a:t>und keine </a:t>
            </a:r>
            <a:r>
              <a:rPr lang="de-DE" dirty="0">
                <a:sym typeface="Wingdings" panose="05000000000000000000" pitchFamily="2" charset="2"/>
              </a:rPr>
              <a:t>Nachteile für die Parteien herbeizuführen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3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Konfliktebenen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Konfliktarten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Konfliktverlauf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 neun Stufen der Konflikteskalation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Konfliktpositionen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B12D-965A-421A-A249-59AE37E18EB0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8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Konfliktebenen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u="sng" dirty="0"/>
              <a:t>Umgang und Verhalten der Beteiligten in Konfliktsituationen sind abhängig von: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Materiellen Ressourcen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Sozialen Ressourcen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Individuellen Ressourcen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u="sng" dirty="0"/>
              <a:t>zwischenmenschliche Kommunikation enthält drei Ebenen: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Rationale Ebene </a:t>
            </a:r>
            <a:r>
              <a:rPr lang="de-DE" dirty="0">
                <a:sym typeface="Wingdings" panose="05000000000000000000" pitchFamily="2" charset="2"/>
              </a:rPr>
              <a:t> das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Emotionale Ebene  Positionen der Beteiligten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Gesellschaftliche Ebene  soziales Umfeld</a:t>
            </a:r>
          </a:p>
          <a:p>
            <a:pPr marL="201168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Unterscheidung der verschiedenen Ebenen während des Konflikts nicht möglich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4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Konfliktarten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Ziel- Konflikte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Entstehen durch unterschiedliche Wertvorstellungen und Ziele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Mittel- bzw. Wege-Konflikte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Gleiches Ziel, unterschiedliche Wege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Verteilungs-Konflikt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Entsteht durch Neid auf andere (Statussymbole)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Rollen-Konflikte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Entsteht wenn jemand gegensätzliche Rollen übernehmen muss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0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Konfliktverlauf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Konflikte brechen über lange Zeit nicht aus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Es zeigen sich nur wenige Konfliktsignale, die vom Gegenüber nicht verstanden werden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Rechtzeitiges deuten und eingehen auf Signale könnte Eskalation vermeiden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9969"/>
          <a:stretch/>
        </p:blipFill>
        <p:spPr>
          <a:xfrm rot="16200000">
            <a:off x="7280579" y="783708"/>
            <a:ext cx="3520742" cy="564479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544112" y="5474847"/>
            <a:ext cx="5088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Abb. 1: </a:t>
            </a:r>
            <a:r>
              <a:rPr lang="de-DE" sz="900" i="1" dirty="0"/>
              <a:t>Modell eines Konfliktverlaufs </a:t>
            </a:r>
            <a:r>
              <a:rPr lang="de-DE" sz="900" dirty="0"/>
              <a:t>(Doris Ternes, „Kommunikation- eine Schlüsselqualifikation“ ; S.194)</a:t>
            </a:r>
            <a:endParaRPr lang="de-DE" sz="900" i="1" dirty="0"/>
          </a:p>
        </p:txBody>
      </p:sp>
    </p:spTree>
    <p:extLst>
      <p:ext uri="{BB962C8B-B14F-4D97-AF65-F5344CB8AC3E}">
        <p14:creationId xmlns:p14="http://schemas.microsoft.com/office/powerpoint/2010/main" val="1602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10115203" cy="736282"/>
          </a:xfrm>
        </p:spPr>
        <p:txBody>
          <a:bodyPr/>
          <a:lstStyle/>
          <a:p>
            <a:r>
              <a:rPr lang="de-DE" dirty="0"/>
              <a:t>Stufe 1 – Spannung (</a:t>
            </a:r>
            <a:r>
              <a:rPr lang="de-DE" dirty="0" err="1"/>
              <a:t>Win-win</a:t>
            </a:r>
            <a:r>
              <a:rPr lang="de-DE" dirty="0"/>
              <a:t>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Gelegentliche Argumentation und Diskussion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Sind alltäglich </a:t>
            </a:r>
            <a:r>
              <a:rPr lang="de-DE" dirty="0">
                <a:sym typeface="Wingdings" panose="05000000000000000000" pitchFamily="2" charset="2"/>
              </a:rPr>
              <a:t> werden nicht als Beginn von Konflikten wahrgenommen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Spannungen erhärten sich, wenn Meinungsverschiedenheiten fundamentaler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A5CA-004C-4622-B276-29C51080D1B1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9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de-DE" dirty="0"/>
              <a:t>Stufe 2 – Debatte (</a:t>
            </a:r>
            <a:r>
              <a:rPr lang="de-DE" dirty="0" err="1"/>
              <a:t>Win-win</a:t>
            </a:r>
            <a:r>
              <a:rPr lang="de-DE" dirty="0"/>
              <a:t>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Versuch den Gegenüber von dessen „falscher“ Ansicht zu überzeugen </a:t>
            </a:r>
            <a:r>
              <a:rPr lang="de-DE" dirty="0">
                <a:sym typeface="Wingdings" panose="05000000000000000000" pitchFamily="2" charset="2"/>
              </a:rPr>
              <a:t> Streit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Gegenüber versucht mit rhetorischen Mitteln Überlegenheit zu erlangen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Beide Parteien verfallen in „Schwarz-Weiß-Denken“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Kritische Vorbehalte einer Partei gegenüber der anderen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3 – Taten statt worte (</a:t>
            </a:r>
            <a:r>
              <a:rPr lang="de-DE" dirty="0" err="1"/>
              <a:t>win-win</a:t>
            </a:r>
            <a:r>
              <a:rPr lang="de-DE" dirty="0"/>
              <a:t>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Druckerhöhung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Ausschlachtung/Ausschmückung von Fehlern </a:t>
            </a:r>
            <a:r>
              <a:rPr lang="de-DE" dirty="0">
                <a:sym typeface="Wingdings" panose="05000000000000000000" pitchFamily="2" charset="2"/>
              </a:rPr>
              <a:t> Lächerlich machen über Konfliktpartner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Abbruch von Gesprächen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nonverbale Kommunikation wird stärker gewertet </a:t>
            </a:r>
            <a:r>
              <a:rPr lang="de-DE" dirty="0">
                <a:sym typeface="Wingdings" panose="05000000000000000000" pitchFamily="2" charset="2"/>
              </a:rPr>
              <a:t> Missverständnisse durch Interpretationsspielraum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6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4 – Koalitionen (</a:t>
            </a:r>
            <a:r>
              <a:rPr lang="de-DE" dirty="0" err="1"/>
              <a:t>win</a:t>
            </a:r>
            <a:r>
              <a:rPr lang="de-DE" dirty="0"/>
              <a:t>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Versuch der Gewinnung von Verbündeten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Sicherung der psychischen Existenz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Verstärkung des „Schwarz-Weiß-Denkens“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Herausstellung eigener positiver Eigenschaften &amp; negativer Eigenschaften des Gegenüber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Bestätigung soll durch Dritte erfolgen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24.04.2017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976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856</Words>
  <Application>Microsoft Office PowerPoint</Application>
  <PresentationFormat>Breitbild</PresentationFormat>
  <Paragraphs>187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Rückblick</vt:lpstr>
      <vt:lpstr>Konfliktverlauf, Konfliktarten und Konfliktpositionen</vt:lpstr>
      <vt:lpstr>Inhalt</vt:lpstr>
      <vt:lpstr>Konfliktebenen</vt:lpstr>
      <vt:lpstr>Konfliktarten</vt:lpstr>
      <vt:lpstr>Konfliktverlauf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Konfliktpositionen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Konfliktverlauf und Konfliktpositionen</dc:title>
  <dc:creator>Maximilian Bröer</dc:creator>
  <cp:lastModifiedBy>Maximilian Bröer</cp:lastModifiedBy>
  <cp:revision>27</cp:revision>
  <dcterms:created xsi:type="dcterms:W3CDTF">2017-04-11T13:23:59Z</dcterms:created>
  <dcterms:modified xsi:type="dcterms:W3CDTF">2017-04-24T08:39:38Z</dcterms:modified>
</cp:coreProperties>
</file>