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01.06.2017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01.06.2017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662545" y="1959429"/>
            <a:ext cx="12554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/>
              <a:t>sdsd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01.06.2017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1962960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01624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194067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686510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13248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148175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1842" y="2855512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6384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Gruppen-Adressen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31" y="1400668"/>
            <a:ext cx="3660968" cy="1088288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64" y="3146209"/>
            <a:ext cx="5516126" cy="3034707"/>
          </a:xfrm>
          <a:prstGeom prst="rect">
            <a:avLst/>
          </a:prstGeom>
          <a:ln w="3175">
            <a:solidFill>
              <a:schemeClr val="tx1">
                <a:alpha val="74000"/>
              </a:schemeClr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1883673" y="616904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33829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804045"/>
            <a:ext cx="433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15 Linien + 1 Hauptlinie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429686"/>
            <a:ext cx="412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 Linie fasst maximal: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3887265"/>
            <a:ext cx="369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0" lvl="3" indent="-342900">
              <a:buSzPct val="90000"/>
              <a:buFont typeface="Arial" panose="020B0604020202020204" pitchFamily="34" charset="0"/>
              <a:buChar char="•"/>
            </a:pPr>
            <a:r>
              <a:rPr lang="de-DE" sz="2400" dirty="0"/>
              <a:t>63 Teilnehmer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Bietet Aktoren,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42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 &amp;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43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 an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547736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716739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009401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3471066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01.06.2017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178404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635221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092038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278</Words>
  <Application>Microsoft Office PowerPoint</Application>
  <PresentationFormat>Bildschirmpräsentation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46</cp:revision>
  <dcterms:created xsi:type="dcterms:W3CDTF">2017-02-02T09:32:57Z</dcterms:created>
  <dcterms:modified xsi:type="dcterms:W3CDTF">2017-06-01T10:34:30Z</dcterms:modified>
</cp:coreProperties>
</file>