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66" d="100"/>
          <a:sy n="66" d="100"/>
        </p:scale>
        <p:origin x="6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06.06.2017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06.06.2017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73284" y="685000"/>
            <a:ext cx="2797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Produktgruppen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89299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dirty="0"/>
                        <a:t>Einheitliche, Übertragung/ Kom</a:t>
                      </a:r>
                      <a:r>
                        <a:rPr lang="de-DE" sz="2000" dirty="0"/>
                        <a:t>munik</a:t>
                      </a:r>
                      <a:r>
                        <a:rPr lang="de-DE" sz="2100" dirty="0"/>
                        <a:t>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419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Komplexe Automation über Direktverbindungen nicht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06.06.2017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06.06.2017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435</Words>
  <Application>Microsoft Office PowerPoint</Application>
  <PresentationFormat>Bildschirmpräsentation (4:3)</PresentationFormat>
  <Paragraphs>152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76</cp:revision>
  <dcterms:created xsi:type="dcterms:W3CDTF">2017-02-02T09:32:57Z</dcterms:created>
  <dcterms:modified xsi:type="dcterms:W3CDTF">2017-06-06T16:30:07Z</dcterms:modified>
</cp:coreProperties>
</file>