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1" d="100"/>
          <a:sy n="81" d="100"/>
        </p:scale>
        <p:origin x="9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01.06.2017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01.06.2017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4259363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4751806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224296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1712851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2174516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2632293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3204531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0680" y="3697987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173284" y="685000"/>
            <a:ext cx="2797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Produktgruppen</a:t>
            </a:r>
          </a:p>
        </p:txBody>
      </p:sp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469166" y="670298"/>
            <a:ext cx="2205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Live - </a:t>
            </a:r>
            <a:r>
              <a:rPr lang="de-DE" sz="3000" b="1" dirty="0" err="1"/>
              <a:t>Coding</a:t>
            </a: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44285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dirty="0"/>
                        <a:t>Einheitliche, Übertragung/ Kom</a:t>
                      </a:r>
                      <a:r>
                        <a:rPr lang="de-DE" sz="2000" dirty="0"/>
                        <a:t>munik</a:t>
                      </a:r>
                      <a:r>
                        <a:rPr lang="de-DE" sz="2100" dirty="0"/>
                        <a:t>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4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58419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Komplexe Automation über Direktverbindungen nicht möglich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Keine Kompatibilität zu anderen Systemen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22497"/>
              </p:ext>
            </p:extLst>
          </p:nvPr>
        </p:nvGraphicFramePr>
        <p:xfrm>
          <a:off x="647999" y="1252355"/>
          <a:ext cx="7884000" cy="2132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01.06.2017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1842" y="2855512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2638455"/>
            <a:ext cx="328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Gruppen-Adressen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31" y="1400668"/>
            <a:ext cx="3660968" cy="1088288"/>
          </a:xfrm>
          <a:prstGeom prst="rect">
            <a:avLst/>
          </a:prstGeom>
        </p:spPr>
      </p:pic>
      <p:pic>
        <p:nvPicPr>
          <p:cNvPr id="15" name="Grafik 14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64" y="3146209"/>
            <a:ext cx="5516126" cy="3034707"/>
          </a:xfrm>
          <a:prstGeom prst="rect">
            <a:avLst/>
          </a:prstGeom>
          <a:ln w="3175">
            <a:solidFill>
              <a:schemeClr val="tx1">
                <a:alpha val="74000"/>
              </a:schemeClr>
            </a:solidFill>
          </a:ln>
        </p:spPr>
      </p:pic>
      <p:sp>
        <p:nvSpPr>
          <p:cNvPr id="17" name="Textfeld 16"/>
          <p:cNvSpPr txBox="1"/>
          <p:nvPr/>
        </p:nvSpPr>
        <p:spPr>
          <a:xfrm>
            <a:off x="1883673" y="6169041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33829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804045"/>
            <a:ext cx="433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de-DE" sz="2400" dirty="0"/>
              <a:t>15 Linien + 1 Hauptlinie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3429686"/>
            <a:ext cx="412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de-DE" sz="2400" dirty="0"/>
              <a:t>1 Linie fasst maximal: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3887265"/>
            <a:ext cx="369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0" lvl="3" indent="-342900">
              <a:buSzPct val="90000"/>
              <a:buFont typeface="Arial" panose="020B0604020202020204" pitchFamily="34" charset="0"/>
              <a:buChar char="•"/>
            </a:pPr>
            <a:r>
              <a:rPr lang="de-DE" sz="2400" dirty="0"/>
              <a:t>63 Teilnehmer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6869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Bietet Aktoren,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242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 &amp;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45603"/>
            <a:ext cx="343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 an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6869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547736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716739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3009401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1705" y="3471066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2178404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635221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3092038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438249" y="4469261"/>
            <a:ext cx="3339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i="1" dirty="0">
                <a:solidFill>
                  <a:srgbClr val="FF0000"/>
                </a:solidFill>
              </a:rPr>
              <a:t>*Bild von der GUI ?*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430</Words>
  <Application>Microsoft Office PowerPoint</Application>
  <PresentationFormat>Bildschirmpräsentation (4:3)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Anna Blankenstein</cp:lastModifiedBy>
  <cp:revision>67</cp:revision>
  <dcterms:created xsi:type="dcterms:W3CDTF">2017-02-02T09:32:57Z</dcterms:created>
  <dcterms:modified xsi:type="dcterms:W3CDTF">2017-06-01T18:52:20Z</dcterms:modified>
</cp:coreProperties>
</file>