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81" d="100"/>
          <a:sy n="81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33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75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07.06.2017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998" y="6492816"/>
            <a:ext cx="7048201" cy="111954"/>
          </a:xfrm>
        </p:spPr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4024" y="6493481"/>
            <a:ext cx="457975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5" name="Grafik 4" descr="Ein Bild, das Ding enthält.&#10;&#10;Mit hoher Zuverlässigkeit generierte Beschreibu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72" y="0"/>
            <a:ext cx="226872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07.06.2017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074968"/>
            <a:ext cx="6858000" cy="474916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1206499" y="504000"/>
            <a:ext cx="6731000" cy="7293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Hausautomations-Systeme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279328" y="1289766"/>
            <a:ext cx="970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Am Beispiel KNX –HomeMatic und OpenHAB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234168" y="6547775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http://news.cision.com/de/</a:t>
            </a:r>
          </a:p>
        </p:txBody>
      </p:sp>
    </p:spTree>
    <p:extLst>
      <p:ext uri="{BB962C8B-B14F-4D97-AF65-F5344CB8AC3E}">
        <p14:creationId xmlns:p14="http://schemas.microsoft.com/office/powerpoint/2010/main" val="28440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4259363"/>
            <a:ext cx="3142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Modularer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4751806"/>
            <a:ext cx="804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Einfügen / Entfernen von Geräten im laufenden Betrieb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1224296"/>
            <a:ext cx="2895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OpenHAB Cloud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1712851"/>
            <a:ext cx="434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Begleitender Cloud Service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2174516"/>
            <a:ext cx="384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Sicherer Remotezugriff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2632293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Gerätestatistiken sammeln / visualisieren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3204531"/>
            <a:ext cx="5079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Kann auf fast jedem Gerät laufen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0680" y="3697987"/>
            <a:ext cx="756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Muss JVM unterstützen (Java Programme ausführen)</a:t>
            </a:r>
          </a:p>
        </p:txBody>
      </p:sp>
    </p:spTree>
    <p:extLst>
      <p:ext uri="{BB962C8B-B14F-4D97-AF65-F5344CB8AC3E}">
        <p14:creationId xmlns:p14="http://schemas.microsoft.com/office/powerpoint/2010/main" val="452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173284" y="685000"/>
            <a:ext cx="2797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Produktgruppen</a:t>
            </a:r>
          </a:p>
        </p:txBody>
      </p:sp>
    </p:spTree>
    <p:extLst>
      <p:ext uri="{BB962C8B-B14F-4D97-AF65-F5344CB8AC3E}">
        <p14:creationId xmlns:p14="http://schemas.microsoft.com/office/powerpoint/2010/main" val="232188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753874" y="116300"/>
            <a:ext cx="3636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OpenHAB - Programm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469166" y="670298"/>
            <a:ext cx="2205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Live - </a:t>
            </a:r>
            <a:r>
              <a:rPr lang="de-DE" sz="3000" b="1" dirty="0" err="1"/>
              <a:t>Coding</a:t>
            </a:r>
            <a:endParaRPr lang="de-DE" sz="3000" b="1" dirty="0"/>
          </a:p>
        </p:txBody>
      </p:sp>
    </p:spTree>
    <p:extLst>
      <p:ext uri="{BB962C8B-B14F-4D97-AF65-F5344CB8AC3E}">
        <p14:creationId xmlns:p14="http://schemas.microsoft.com/office/powerpoint/2010/main" val="371582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30695"/>
              </p:ext>
            </p:extLst>
          </p:nvPr>
        </p:nvGraphicFramePr>
        <p:xfrm>
          <a:off x="647998" y="1278246"/>
          <a:ext cx="7884000" cy="4723928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1601678116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4020795703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44433958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66842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KNX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Dezentraler Aufbau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µ-Prozessor macht die Geräte teurer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30032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100" dirty="0"/>
                        <a:t>Einheitliche, Übertragung/ Kom</a:t>
                      </a:r>
                      <a:r>
                        <a:rPr lang="de-DE" sz="2000" dirty="0"/>
                        <a:t>munik</a:t>
                      </a:r>
                      <a:r>
                        <a:rPr lang="de-DE" sz="2100" dirty="0"/>
                        <a:t>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Linienkoppler &amp; Bereichskoppler nötig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46635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4 Möglichkeiten der Übertragungsverfahren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Programmierung erfordert Softwarekenntnisse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422648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Schwerpunkt im Funk-Bereich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Komplexe Programme nur über CCU realisierbar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859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Bidirektionale Protokolle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Drahtgebunden -&gt; CCU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73043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Direktverknüpfungen arbeiten ohne CCU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3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85091"/>
              </p:ext>
            </p:extLst>
          </p:nvPr>
        </p:nvGraphicFramePr>
        <p:xfrm>
          <a:off x="647999" y="1278968"/>
          <a:ext cx="7884000" cy="2316244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971112448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8358610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147010737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48851"/>
                  </a:ext>
                </a:extLst>
              </a:tr>
              <a:tr h="456964">
                <a:tc rowSpan="2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 den Web-Browser ‚weltweiter‘ Zugriff auf das System möglich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Keine Kompatibilität zu anderen Systemen</a:t>
                      </a:r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42946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Übertragungsverfahren kombinierbar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Wenige Bausätze,               kein „Bastelsystem“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64616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15775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023262" y="313508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965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2702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77485"/>
              </p:ext>
            </p:extLst>
          </p:nvPr>
        </p:nvGraphicFramePr>
        <p:xfrm>
          <a:off x="647999" y="1252355"/>
          <a:ext cx="7884000" cy="2894892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756561910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557741199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1666945453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26515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Open-HAB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Integrationsplattform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695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Herstellerneutral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38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Hardware-/ protokollunabhängig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86099"/>
                  </a:ext>
                </a:extLst>
              </a:tr>
              <a:tr h="456964">
                <a:tc>
                  <a:txBody>
                    <a:bodyPr/>
                    <a:lstStyle/>
                    <a:p>
                      <a:pPr algn="l"/>
                      <a:endParaRPr lang="de-DE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Kein </a:t>
                      </a:r>
                      <a:r>
                        <a:rPr lang="de-DE" sz="2200"/>
                        <a:t>Internetverbindung notwendig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290755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64880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120145" y="116300"/>
            <a:ext cx="903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56147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869724" y="116300"/>
            <a:ext cx="1404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Quellen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7998" y="1224296"/>
            <a:ext cx="6901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https://www.openhab.org/</a:t>
            </a:r>
            <a:r>
              <a:rPr lang="de-DE" dirty="0"/>
              <a:t>	20.05.2017; 18:21 Uhr</a:t>
            </a:r>
          </a:p>
          <a:p>
            <a:r>
              <a:rPr lang="de-DE" u="sng" dirty="0"/>
              <a:t>http://www.eq-3.de/produkte/homematic.html</a:t>
            </a:r>
            <a:r>
              <a:rPr lang="de-DE" dirty="0"/>
              <a:t>	31.05.2017; 17:36 Uhr</a:t>
            </a:r>
          </a:p>
          <a:p>
            <a:r>
              <a:rPr lang="de-DE" u="sng" dirty="0"/>
              <a:t>https://www.homematic-inside.de/</a:t>
            </a:r>
            <a:r>
              <a:rPr lang="de-DE" dirty="0"/>
              <a:t>	 31.05.2017; 18:03 Uhr</a:t>
            </a:r>
          </a:p>
          <a:p>
            <a:r>
              <a:rPr lang="de-DE" u="sng" dirty="0"/>
              <a:t>http://www.knx.org/fileadmin/</a:t>
            </a:r>
            <a:r>
              <a:rPr lang="de-DE" dirty="0"/>
              <a:t>	.</a:t>
            </a:r>
            <a:r>
              <a:rPr lang="de-DE" dirty="0" err="1"/>
              <a:t>pdf_gespeichert</a:t>
            </a:r>
            <a:endParaRPr lang="de-DE" u="sng" dirty="0"/>
          </a:p>
          <a:p>
            <a:r>
              <a:rPr lang="de-DE" u="sng" dirty="0"/>
              <a:t>http://www.e-volution.de/</a:t>
            </a:r>
            <a:r>
              <a:rPr lang="de-DE" dirty="0"/>
              <a:t>	24.05.2017; 07:45 Uhr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67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1246" y="504000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619" y="1260021"/>
            <a:ext cx="713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Die Systeme – wie funktionieren sie?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3050257"/>
            <a:ext cx="5431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Möglichkeiten der Hausautomation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078702"/>
            <a:ext cx="3700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OpenHAB – Programm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2619" y="5105706"/>
            <a:ext cx="4937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Gegenüberstellung der Systeme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2619" y="5632231"/>
            <a:ext cx="12721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Fazit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1756969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KNX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30039"/>
            <a:ext cx="269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HomeMatic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515709"/>
            <a:ext cx="2411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600" dirty="0"/>
              <a:t>  OpenHAB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2619" y="3548159"/>
            <a:ext cx="33179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Produktgruppen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2619" y="4571145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Live </a:t>
            </a:r>
            <a:r>
              <a:rPr lang="de-DE" sz="2600" dirty="0" err="1"/>
              <a:t>Coding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014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179-97E7-4643-B5B7-BA9089E040D3}" type="datetime1">
              <a:rPr lang="de-DE" smtClean="0"/>
              <a:t>07.06.2017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1224296"/>
            <a:ext cx="2785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Ist ein Bussystem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024515"/>
            <a:ext cx="5409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Einheitliches Übertragungsverfahren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763179"/>
            <a:ext cx="33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Übertragungsmedien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255622"/>
            <a:ext cx="26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Ethernet (IP)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3748065"/>
            <a:ext cx="450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230 V Versorgungsnetz (PL)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4674803"/>
            <a:ext cx="378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Zweidrahtleitung (TP)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7998" y="4209730"/>
            <a:ext cx="369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Funkverbindung (RF)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7998" y="5440837"/>
            <a:ext cx="4191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Programmierung über ETS</a:t>
            </a:r>
          </a:p>
        </p:txBody>
      </p:sp>
    </p:spTree>
    <p:extLst>
      <p:ext uri="{BB962C8B-B14F-4D97-AF65-F5344CB8AC3E}">
        <p14:creationId xmlns:p14="http://schemas.microsoft.com/office/powerpoint/2010/main" val="3077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/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095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Dezentraler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6739"/>
            <a:ext cx="62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Erfordert eindeutig geregelten Buszugriff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2843628"/>
            <a:ext cx="7524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Jeder Teilnehmer verfügt über eigenen µ-Prozessor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1842" y="2178404"/>
            <a:ext cx="50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Zugriff erfolgt ereignisgesteuert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568937"/>
            <a:ext cx="5253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Datenaustausch über Telegramme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683" y="4151405"/>
            <a:ext cx="5272633" cy="18402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1935683" y="5869290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http://www.knx.org/fileadmin/</a:t>
            </a:r>
          </a:p>
        </p:txBody>
      </p:sp>
    </p:spTree>
    <p:extLst>
      <p:ext uri="{BB962C8B-B14F-4D97-AF65-F5344CB8AC3E}">
        <p14:creationId xmlns:p14="http://schemas.microsoft.com/office/powerpoint/2010/main" val="46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196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Adressen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378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Physikalische Adressen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28" y="2582605"/>
            <a:ext cx="5352470" cy="1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4587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Maximale Größe des Systems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1714465"/>
            <a:ext cx="253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15 Bereiche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2172044"/>
            <a:ext cx="400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 Bereich fasst maximal: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70" y="3245416"/>
            <a:ext cx="5394570" cy="309853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03543" y="2637478"/>
            <a:ext cx="387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15 Linien + 1 Hauptlinie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3543" y="3095885"/>
            <a:ext cx="351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 Linie fasst maximal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3543" y="3554292"/>
            <a:ext cx="271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63 Teilnehmer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488346" y="6213145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http://www.e-volution.de/</a:t>
            </a:r>
          </a:p>
        </p:txBody>
      </p:sp>
    </p:spTree>
    <p:extLst>
      <p:ext uri="{BB962C8B-B14F-4D97-AF65-F5344CB8AC3E}">
        <p14:creationId xmlns:p14="http://schemas.microsoft.com/office/powerpoint/2010/main" val="15668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6869" y="1224296"/>
            <a:ext cx="4045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Hausautomationssystem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19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Aktoren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221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Sensoren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45603"/>
            <a:ext cx="312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Zentraleinheiten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6869" y="3202268"/>
            <a:ext cx="56873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Übertragungsverfahren kombinierbar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3694711"/>
            <a:ext cx="377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Bus-Protokoll (RS-485)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4153719"/>
            <a:ext cx="601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Funk-Protokoll (bidirektional, SRD-Band)</a:t>
            </a:r>
          </a:p>
        </p:txBody>
      </p:sp>
    </p:spTree>
    <p:extLst>
      <p:ext uri="{BB962C8B-B14F-4D97-AF65-F5344CB8AC3E}">
        <p14:creationId xmlns:p14="http://schemas.microsoft.com/office/powerpoint/2010/main" val="6912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795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Die Zentraleinheit: CCU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3010873"/>
            <a:ext cx="648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Verfügt (als Einzige) über den Bus-Anschluss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2179876"/>
            <a:ext cx="6380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eigenen Webserver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Programmierbar über den Webbrowser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3472538"/>
            <a:ext cx="741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Bei drahtgebundenen Komponenten notwendig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4196852"/>
            <a:ext cx="69206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Funkverbindungen auch über Adapter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4689295"/>
            <a:ext cx="382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LAN-Adapter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USB-Adapter </a:t>
            </a:r>
          </a:p>
          <a:p>
            <a:pPr lvl="1"/>
            <a:r>
              <a:rPr lang="de-DE" sz="2400" dirty="0"/>
              <a:t>	=&gt; Direktverknüpfung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1705" y="1718211"/>
            <a:ext cx="691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Steuer, Kontroll- &amp; Konfigurationsmöglichkeiten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139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551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Integrationsplattform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6941" y="3092038"/>
            <a:ext cx="653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Schafft eine einheitliche Benutzeroberfläche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750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verschiedenste Systeme und Technologien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32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Herstellerneutral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35221"/>
            <a:ext cx="561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Hardware- und protokoll-unabhängig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438249" y="4469261"/>
            <a:ext cx="3339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i="1" dirty="0">
                <a:solidFill>
                  <a:srgbClr val="FF0000"/>
                </a:solidFill>
              </a:rPr>
              <a:t>*Bild von der GUI ?*</a:t>
            </a:r>
          </a:p>
        </p:txBody>
      </p:sp>
    </p:spTree>
    <p:extLst>
      <p:ext uri="{BB962C8B-B14F-4D97-AF65-F5344CB8AC3E}">
        <p14:creationId xmlns:p14="http://schemas.microsoft.com/office/powerpoint/2010/main" val="40982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SHL_PowerPoint_Master_Vorlage(4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HSHL_PowerPoint_Master_Vorlage(4)</Template>
  <TotalTime>0</TotalTime>
  <Words>465</Words>
  <Application>Microsoft Office PowerPoint</Application>
  <PresentationFormat>Bildschirmpräsentation (4:3)</PresentationFormat>
  <Paragraphs>166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Source Sans Pro</vt:lpstr>
      <vt:lpstr>Symbol</vt:lpstr>
      <vt:lpstr>Wingdings</vt:lpstr>
      <vt:lpstr>HSHL_PowerPoint_Master_Vorlage(4)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Ute</dc:creator>
  <cp:lastModifiedBy>Anna Blankenstein</cp:lastModifiedBy>
  <cp:revision>86</cp:revision>
  <dcterms:created xsi:type="dcterms:W3CDTF">2017-02-02T09:32:57Z</dcterms:created>
  <dcterms:modified xsi:type="dcterms:W3CDTF">2017-06-07T09:14:17Z</dcterms:modified>
</cp:coreProperties>
</file>