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08.06.2017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08.06.2017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12" Type="http://schemas.openxmlformats.org/officeDocument/2006/relationships/hyperlink" Target="https://www.homematic-inside.de/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11" Type="http://schemas.openxmlformats.org/officeDocument/2006/relationships/hyperlink" Target="http://www.eq-3.de/produkte/homematic.html" TargetMode="External"/><Relationship Id="rId5" Type="http://schemas.openxmlformats.org/officeDocument/2006/relationships/hyperlink" Target="http://www.myhomematic.de/product_info.php?products_id=214" TargetMode="External"/><Relationship Id="rId10" Type="http://schemas.openxmlformats.org/officeDocument/2006/relationships/hyperlink" Target="http://www.homematic.com/" TargetMode="External"/><Relationship Id="rId4" Type="http://schemas.openxmlformats.org/officeDocument/2006/relationships/hyperlink" Target="http://www.myhomematic.de/product_info.php?products_id=582" TargetMode="External"/><Relationship Id="rId9" Type="http://schemas.openxmlformats.org/officeDocument/2006/relationships/hyperlink" Target="https://www.openha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70669" y="650767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03153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316133" y="4557123"/>
            <a:ext cx="240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Abb.1: </a:t>
            </a:r>
            <a:r>
              <a:rPr lang="de-DE" sz="1100" dirty="0"/>
              <a:t>HomeMatic Funk-</a:t>
            </a:r>
            <a:r>
              <a:rPr lang="de-DE" sz="1100" dirty="0" err="1"/>
              <a:t>Dimmaktor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7" y="1358433"/>
            <a:ext cx="7884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Licht über Kombination aus Dimmern inszeniert werden.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Per Fernbedienung/ Smartphone Lichtquellen schalten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Szenerien speichern und abrufen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481440" y="5852020"/>
            <a:ext cx="3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Abb.2: </a:t>
            </a:r>
            <a:r>
              <a:rPr lang="de-DE" sz="1100" dirty="0"/>
              <a:t>HomeMatic Funk-</a:t>
            </a:r>
            <a:r>
              <a:rPr lang="de-DE" sz="1100" dirty="0" err="1"/>
              <a:t>Schaltaktor</a:t>
            </a:r>
            <a:r>
              <a:rPr lang="de-DE" sz="1100" dirty="0"/>
              <a:t>, Zwischenstecker</a:t>
            </a:r>
          </a:p>
        </p:txBody>
      </p:sp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76" y="1647567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04" y="2952699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1363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57" y="1389720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4112720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791630" y="1389720"/>
            <a:ext cx="340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Funk-Dimmaktor 1-fach Anschnitt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791629" y="1846272"/>
            <a:ext cx="5052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 Komfortables Dimmen und</a:t>
            </a:r>
          </a:p>
          <a:p>
            <a:r>
              <a:rPr lang="de-DE" dirty="0"/>
              <a:t>  stimmungsvolle Lichtszenarien mit </a:t>
            </a:r>
          </a:p>
          <a:p>
            <a:r>
              <a:rPr lang="de-DE" dirty="0"/>
              <a:t>  dem unsichtbar installierbaren Funk-</a:t>
            </a:r>
            <a:r>
              <a:rPr lang="de-DE" dirty="0" err="1"/>
              <a:t>Dimmaktor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942829" y="3783508"/>
            <a:ext cx="297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</a:t>
            </a:r>
            <a:r>
              <a:rPr lang="de-DE" b="1" dirty="0" err="1"/>
              <a:t>Schaltaktor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942829" y="4312982"/>
            <a:ext cx="491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steuern der elektrischen Verbraucher</a:t>
            </a:r>
          </a:p>
          <a:p>
            <a:r>
              <a:rPr lang="de-DE" dirty="0"/>
              <a:t>  bequem über die </a:t>
            </a:r>
            <a:r>
              <a:rPr lang="de-DE" dirty="0" err="1"/>
              <a:t>HomeMatic</a:t>
            </a:r>
            <a:r>
              <a:rPr lang="de-DE" dirty="0"/>
              <a:t> Haussteuerung</a:t>
            </a:r>
          </a:p>
          <a:p>
            <a:r>
              <a:rPr lang="de-DE" dirty="0"/>
              <a:t>- Ein- und Ausschaltdauer/die </a:t>
            </a:r>
          </a:p>
          <a:p>
            <a:r>
              <a:rPr lang="de-DE" dirty="0"/>
              <a:t>  Abhängigkeit von Ereignissen oder Sensorwerten </a:t>
            </a:r>
          </a:p>
          <a:p>
            <a:r>
              <a:rPr lang="de-DE" dirty="0"/>
              <a:t>  programmierbar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3093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681788" y="673525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5873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zeit- &amp; wetterabhängige Steuerung möglich </a:t>
            </a:r>
          </a:p>
          <a:p>
            <a:r>
              <a:rPr lang="de-DE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Sensoren innen &amp; außen verknüpfen Daten </a:t>
            </a:r>
            <a:r>
              <a:rPr lang="de-DE" dirty="0">
                <a:solidFill>
                  <a:schemeClr val="dk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dk1"/>
                </a:solidFill>
              </a:rPr>
              <a:t> erkennen Wettersituation &amp; steuern Rollladen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083758" y="5289030"/>
            <a:ext cx="2827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Abb.3: </a:t>
            </a:r>
            <a:r>
              <a:rPr lang="de-DE" sz="1100" dirty="0"/>
              <a:t>HomeMatic Funk-Lichtsensor außen</a:t>
            </a:r>
          </a:p>
          <a:p>
            <a:pPr fontAlgn="base"/>
            <a:endParaRPr lang="de-DE" sz="1100" dirty="0"/>
          </a:p>
        </p:txBody>
      </p:sp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Abb.4: </a:t>
            </a:r>
            <a:r>
              <a:rPr lang="de-DE" sz="1100" dirty="0"/>
              <a:t>HomeMatic Funk-</a:t>
            </a:r>
            <a:r>
              <a:rPr lang="de-DE" sz="1100" dirty="0" err="1"/>
              <a:t>Rollladenaktor</a:t>
            </a:r>
            <a:r>
              <a:rPr lang="de-DE" sz="1100" dirty="0"/>
              <a:t> 1-fach</a:t>
            </a:r>
          </a:p>
        </p:txBody>
      </p:sp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0640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681788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278886" y="1423781"/>
            <a:ext cx="3625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4039009" y="2069317"/>
            <a:ext cx="4187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Erfasst in einem weiten   Bereich die</a:t>
            </a:r>
          </a:p>
          <a:p>
            <a:r>
              <a:rPr lang="de-DE" dirty="0"/>
              <a:t>     Umgebungshelligkeit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den aktuellen Helligkeitswert </a:t>
            </a:r>
          </a:p>
          <a:p>
            <a:r>
              <a:rPr lang="de-DE" dirty="0"/>
              <a:t>     periodisch an eine </a:t>
            </a:r>
            <a:r>
              <a:rPr lang="de-DE" dirty="0" err="1"/>
              <a:t>HomeMatic</a:t>
            </a:r>
            <a:r>
              <a:rPr lang="de-DE" dirty="0"/>
              <a:t> Zentrale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472942" y="3698254"/>
            <a:ext cx="270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</a:t>
            </a:r>
            <a:r>
              <a:rPr lang="de-DE" b="1" dirty="0" err="1"/>
              <a:t>Rolladenaktor</a:t>
            </a:r>
            <a:r>
              <a:rPr lang="de-DE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28" y="4130748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26047" y="4767445"/>
            <a:ext cx="508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effectLst/>
              </a:rPr>
              <a:t>zum verdeckten Einbau in Abzweig- und Schalterdosen</a:t>
            </a:r>
          </a:p>
          <a:p>
            <a:r>
              <a:rPr lang="de-DE" dirty="0"/>
              <a:t>-    manuelle Bedienung mit den vorhandenen</a:t>
            </a:r>
          </a:p>
          <a:p>
            <a:r>
              <a:rPr lang="de-DE" dirty="0"/>
              <a:t>     Schaltern ist weiterhin möglich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157559" y="61071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625266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7" y="1307389"/>
            <a:ext cx="51432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Calibri" panose="020F0502020204030204" pitchFamily="34" charset="0"/>
              </a:rPr>
              <a:t>Falls Rauchmelder auslösen kann automatisch Licht (auf Fluchtwegen) eingeschaltet werden</a:t>
            </a:r>
          </a:p>
          <a:p>
            <a:pPr>
              <a:spcAft>
                <a:spcPts val="0"/>
              </a:spcAft>
            </a:pPr>
            <a:endParaRPr lang="de-DE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Automatische Türverriegelung/ einschalten der Alarmanlage nach einer bestimmten Uhrzeit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Türschlossantrieb sorgt für automatische Türöffnung per Fingerabdruck/Fernbedienung</a:t>
            </a:r>
            <a:endParaRPr lang="de-DE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036734" y="3414045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Abb.5: </a:t>
            </a:r>
            <a:r>
              <a:rPr lang="de-DE" sz="1100" dirty="0"/>
              <a:t>HomeMatic Funk-Rauchwarnmelder</a:t>
            </a:r>
          </a:p>
        </p:txBody>
      </p:sp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38" y="570998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066" y="4123675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6036733" y="5530311"/>
            <a:ext cx="3237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Abb.6: </a:t>
            </a:r>
            <a:r>
              <a:rPr lang="de-DE" sz="1100" dirty="0" err="1"/>
              <a:t>HomeMatic</a:t>
            </a:r>
            <a:r>
              <a:rPr lang="de-DE" sz="1100" dirty="0"/>
              <a:t> Funk- Glasbruchspezialsensor</a:t>
            </a:r>
          </a:p>
          <a:p>
            <a:pPr fontAlgn="base"/>
            <a:endParaRPr lang="de-DE" sz="1100" dirty="0"/>
          </a:p>
        </p:txBody>
      </p:sp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70" y="3752599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804407" y="5901028"/>
            <a:ext cx="339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Abb.7: </a:t>
            </a:r>
            <a:r>
              <a:rPr lang="de-DE" sz="1100" dirty="0"/>
              <a:t>HomeMatic Funk-Türschlossantrieb </a:t>
            </a:r>
            <a:r>
              <a:rPr lang="de-DE" sz="1100" dirty="0" err="1"/>
              <a:t>KeyMatic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57559" y="6126287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35127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625266" y="68650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1" y="835375"/>
            <a:ext cx="2624596" cy="26114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5842205" y="3502360"/>
            <a:ext cx="315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524794" y="1582066"/>
            <a:ext cx="6440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Integrierte 10-Jahres-Batterie ist der Melder</a:t>
            </a:r>
          </a:p>
          <a:p>
            <a:r>
              <a:rPr lang="de-DE" dirty="0"/>
              <a:t>  wartungsarm und verursacht keine Folgekosten</a:t>
            </a:r>
          </a:p>
          <a:p>
            <a:endParaRPr lang="de-DE" dirty="0"/>
          </a:p>
          <a:p>
            <a:r>
              <a:rPr lang="de-DE" dirty="0"/>
              <a:t>- Er kann durch die Einbindung automatisch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Einschalten des Lichts im ganzen Haus auslösen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Entriegeln von Haustüren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 erhalten eine Nachricht auf Ihr Handy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4" y="3883599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524609" y="4076767"/>
            <a:ext cx="244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524609" y="4684627"/>
            <a:ext cx="543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Tür öffnen, verriegeln und entriegeln per</a:t>
            </a:r>
          </a:p>
          <a:p>
            <a:r>
              <a:rPr lang="de-DE" dirty="0"/>
              <a:t>  Tastendruck</a:t>
            </a:r>
          </a:p>
          <a:p>
            <a:r>
              <a:rPr lang="de-DE" dirty="0"/>
              <a:t>-  Ihr Türschloss ist auch weiterhin voll</a:t>
            </a:r>
          </a:p>
          <a:p>
            <a:r>
              <a:rPr lang="de-DE" dirty="0"/>
              <a:t>   funktionsfähig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2348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58987" y="2836334"/>
            <a:ext cx="742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/>
              <a:t>Live - </a:t>
            </a:r>
            <a:r>
              <a:rPr lang="de-DE" sz="7200" b="1" dirty="0" err="1"/>
              <a:t>Coding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04767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50" dirty="0"/>
                        <a:t>Einheitliche Übertragung/ Kommunikation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dirty="0"/>
                        <a:t>4</a:t>
                      </a:r>
                      <a:r>
                        <a:rPr lang="de-DE" sz="2200" dirty="0"/>
                        <a:t>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7497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647998" y="1224296"/>
            <a:ext cx="81278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Abb.1:</a:t>
            </a:r>
            <a:r>
              <a:rPr lang="de-DE" sz="1500" dirty="0"/>
              <a:t> </a:t>
            </a:r>
            <a:r>
              <a:rPr lang="de-DE" sz="1500" dirty="0">
                <a:hlinkClick r:id="rId2"/>
              </a:rPr>
              <a:t>http://www.myhomematic.de/product_info.php?products_id=210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Abb.2: </a:t>
            </a:r>
            <a:r>
              <a:rPr lang="de-DE" sz="1500" dirty="0">
                <a:hlinkClick r:id="rId3"/>
              </a:rPr>
              <a:t>http://www.myhomematic.de/product_info.php?products_id=565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Abb.3: </a:t>
            </a:r>
            <a:r>
              <a:rPr lang="de-DE" sz="1500" dirty="0">
                <a:hlinkClick r:id="rId4"/>
              </a:rPr>
              <a:t>http://www.myhomematic.de/product_info.php?products_id=582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Abb.4:</a:t>
            </a:r>
            <a:r>
              <a:rPr lang="de-DE" sz="1500" dirty="0"/>
              <a:t> </a:t>
            </a:r>
            <a:r>
              <a:rPr lang="de-DE" sz="1500" dirty="0">
                <a:hlinkClick r:id="rId5"/>
              </a:rPr>
              <a:t>http://www.myhomematic.de/product_info.php?products_id=214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Abb.5: </a:t>
            </a:r>
            <a:r>
              <a:rPr lang="de-DE" sz="1500" dirty="0">
                <a:hlinkClick r:id="rId6"/>
              </a:rPr>
              <a:t>http://www.myhomematic.de/product_info.php?products_id=569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Abb.6: </a:t>
            </a:r>
            <a:r>
              <a:rPr lang="de-DE" sz="1500" dirty="0">
                <a:hlinkClick r:id="rId7"/>
              </a:rPr>
              <a:t>http://www.myhomematic.de/product_info.php?products_id=427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Abb.7:</a:t>
            </a:r>
            <a:r>
              <a:rPr lang="de-DE" sz="1500" dirty="0"/>
              <a:t> </a:t>
            </a:r>
            <a:r>
              <a:rPr lang="de-DE" sz="1500" dirty="0">
                <a:hlinkClick r:id="rId8"/>
              </a:rPr>
              <a:t>http://www.myhomematic.de/product_info.php?products_id=191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9"/>
              </a:rPr>
              <a:t>https://www.openhab.org/</a:t>
            </a:r>
            <a:r>
              <a:rPr lang="de-DE" sz="1500" dirty="0"/>
              <a:t>	20.05.17; 18:21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0"/>
              </a:rPr>
              <a:t>http://www.homematic.com/</a:t>
            </a:r>
            <a:r>
              <a:rPr lang="de-DE" sz="1500" dirty="0"/>
              <a:t>		21.05.17; 07:43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1"/>
              </a:rPr>
              <a:t>http://www.eq-3.de/produkte/homematic.html</a:t>
            </a:r>
            <a:r>
              <a:rPr lang="de-DE" sz="1500" dirty="0"/>
              <a:t>	 21.05.17; 08:58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2"/>
              </a:rPr>
              <a:t>https://www.homematic-inside.de</a:t>
            </a:r>
            <a:r>
              <a:rPr lang="de-DE" sz="1500" dirty="0"/>
              <a:t>	 21.05.17; 09:31 Uhr</a:t>
            </a:r>
          </a:p>
          <a:p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08.06.2017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3543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3543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543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7072604" y="6492816"/>
            <a:ext cx="1459395" cy="111955"/>
          </a:xfrm>
        </p:spPr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6941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3548855"/>
            <a:ext cx="7593280" cy="290637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367209" y="6432260"/>
            <a:ext cx="2870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https://www.mysensors.org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940</Words>
  <Application>Microsoft Office PowerPoint</Application>
  <PresentationFormat>Bildschirmpräsentation (4:3)</PresentationFormat>
  <Paragraphs>250</Paragraphs>
  <Slides>21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Maximilian Bröer</cp:lastModifiedBy>
  <cp:revision>94</cp:revision>
  <dcterms:created xsi:type="dcterms:W3CDTF">2017-02-02T09:32:57Z</dcterms:created>
  <dcterms:modified xsi:type="dcterms:W3CDTF">2017-06-08T06:57:26Z</dcterms:modified>
</cp:coreProperties>
</file>