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31.05.2017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31.05.2017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31.05.2017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31.05.2017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31.05.2017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1962960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01624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194067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686510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13248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148175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31.05.2017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1842" y="2855512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31.05.2017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6384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Gruppen-Adressen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31" y="1400668"/>
            <a:ext cx="3660968" cy="1088288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64" y="3146209"/>
            <a:ext cx="5516126" cy="3034707"/>
          </a:xfrm>
          <a:prstGeom prst="rect">
            <a:avLst/>
          </a:prstGeom>
          <a:ln w="3175">
            <a:solidFill>
              <a:schemeClr val="tx1">
                <a:alpha val="74000"/>
              </a:schemeClr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1883673" y="616904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129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Source Sans Pro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31</cp:revision>
  <dcterms:created xsi:type="dcterms:W3CDTF">2017-02-02T09:32:57Z</dcterms:created>
  <dcterms:modified xsi:type="dcterms:W3CDTF">2017-05-31T17:50:45Z</dcterms:modified>
</cp:coreProperties>
</file>