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7" r:id="rId15"/>
    <p:sldId id="275" r:id="rId16"/>
    <p:sldId id="278" r:id="rId17"/>
    <p:sldId id="269" r:id="rId18"/>
    <p:sldId id="270" r:id="rId19"/>
    <p:sldId id="272" r:id="rId20"/>
    <p:sldId id="271" r:id="rId21"/>
    <p:sldId id="273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2959BA-AF7F-4C58-8762-CA2DCA1FFCE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4"/>
            <p14:sldId id="277"/>
            <p14:sldId id="275"/>
            <p14:sldId id="27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homematic.de/product_info.php?products_id=191" TargetMode="External"/><Relationship Id="rId3" Type="http://schemas.openxmlformats.org/officeDocument/2006/relationships/hyperlink" Target="http://www.myhomematic.de/product_info.php?products_id=565" TargetMode="External"/><Relationship Id="rId7" Type="http://schemas.openxmlformats.org/officeDocument/2006/relationships/hyperlink" Target="http://www.myhomematic.de/product_info.php?products_id=427" TargetMode="External"/><Relationship Id="rId12" Type="http://schemas.openxmlformats.org/officeDocument/2006/relationships/hyperlink" Target="https://www.homematic-inside.de/" TargetMode="External"/><Relationship Id="rId2" Type="http://schemas.openxmlformats.org/officeDocument/2006/relationships/hyperlink" Target="http://www.myhomematic.de/product_info.php?products_id=2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homematic.de/product_info.php?products_id=569" TargetMode="External"/><Relationship Id="rId11" Type="http://schemas.openxmlformats.org/officeDocument/2006/relationships/hyperlink" Target="http://www.eq-3.de/produkte/homematic.html" TargetMode="External"/><Relationship Id="rId5" Type="http://schemas.openxmlformats.org/officeDocument/2006/relationships/hyperlink" Target="http://www.myhomematic.de/product_info.php?products_id=214" TargetMode="External"/><Relationship Id="rId10" Type="http://schemas.openxmlformats.org/officeDocument/2006/relationships/hyperlink" Target="http://www.homematic.com/" TargetMode="External"/><Relationship Id="rId4" Type="http://schemas.openxmlformats.org/officeDocument/2006/relationships/hyperlink" Target="http://www.myhomematic.de/product_info.php?products_id=582" TargetMode="External"/><Relationship Id="rId9" Type="http://schemas.openxmlformats.org/officeDocument/2006/relationships/hyperlink" Target="https://www.openha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70669" y="650767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http://news.cision.com/de/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03153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F5C821-FD20-42EC-9ABC-C77A72C4D119}"/>
              </a:ext>
            </a:extLst>
          </p:cNvPr>
          <p:cNvSpPr txBox="1"/>
          <p:nvPr/>
        </p:nvSpPr>
        <p:spPr>
          <a:xfrm>
            <a:off x="6316133" y="4557123"/>
            <a:ext cx="240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Abb.1: </a:t>
            </a:r>
            <a:r>
              <a:rPr lang="de-DE" sz="1100" dirty="0"/>
              <a:t>HomeMatic Funk-</a:t>
            </a:r>
            <a:r>
              <a:rPr lang="de-DE" sz="1100" dirty="0" err="1"/>
              <a:t>Dimmaktor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039129-862D-4AD5-B3D1-42371A888AAE}"/>
              </a:ext>
            </a:extLst>
          </p:cNvPr>
          <p:cNvSpPr/>
          <p:nvPr/>
        </p:nvSpPr>
        <p:spPr>
          <a:xfrm>
            <a:off x="647997" y="1358433"/>
            <a:ext cx="7884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Licht über Kombination aus Dimmern inszeniert werden.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Per Fernbedienung/ Smartphone Lichtquellen schalten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Szenerien speichern und abrufen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5A4CF-AD05-4B82-AEE3-F8499DCB2E2A}"/>
              </a:ext>
            </a:extLst>
          </p:cNvPr>
          <p:cNvSpPr txBox="1"/>
          <p:nvPr/>
        </p:nvSpPr>
        <p:spPr>
          <a:xfrm>
            <a:off x="2481440" y="5852020"/>
            <a:ext cx="3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Abb.2: </a:t>
            </a:r>
            <a:r>
              <a:rPr lang="de-DE" sz="1100" dirty="0"/>
              <a:t>HomeMatic Funk-</a:t>
            </a:r>
            <a:r>
              <a:rPr lang="de-DE" sz="1100" dirty="0" err="1"/>
              <a:t>Schaltaktor</a:t>
            </a:r>
            <a:r>
              <a:rPr lang="de-DE" sz="1100" dirty="0"/>
              <a:t>, Zwischenstecker</a:t>
            </a:r>
          </a:p>
        </p:txBody>
      </p:sp>
      <p:pic>
        <p:nvPicPr>
          <p:cNvPr id="3074" name="Picture 2" descr="http://www.myhomematic.de/images/product_images/popup_images/210_0.jpg">
            <a:extLst>
              <a:ext uri="{FF2B5EF4-FFF2-40B4-BE49-F238E27FC236}">
                <a16:creationId xmlns:a16="http://schemas.microsoft.com/office/drawing/2014/main" id="{BBFED78B-853F-4BED-8599-32209DB4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76" y="1647567"/>
            <a:ext cx="1483915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yhomematic.de/images/product_images/popup_images/565_0.jpg">
            <a:extLst>
              <a:ext uri="{FF2B5EF4-FFF2-40B4-BE49-F238E27FC236}">
                <a16:creationId xmlns:a16="http://schemas.microsoft.com/office/drawing/2014/main" id="{A667A9FA-CD99-4E7C-8AF4-F8425DB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04" y="2952699"/>
            <a:ext cx="1706746" cy="28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1363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76C206-A531-4BAA-AF84-0B8F8D1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22E85-DD43-4C02-8B11-8531C98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DF3C7-14C7-4A5E-8311-894CE9B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57" y="1389720"/>
            <a:ext cx="1230067" cy="21965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D88A29-3A66-48E2-9D97-AF12A606EE0D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59A566-1B9E-4C80-B0C7-729D866DB5EE}"/>
              </a:ext>
            </a:extLst>
          </p:cNvPr>
          <p:cNvSpPr txBox="1"/>
          <p:nvPr/>
        </p:nvSpPr>
        <p:spPr>
          <a:xfrm>
            <a:off x="4112720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8E7CAF-51AC-4AC0-8E70-B4CB4CF91D42}"/>
              </a:ext>
            </a:extLst>
          </p:cNvPr>
          <p:cNvSpPr/>
          <p:nvPr/>
        </p:nvSpPr>
        <p:spPr>
          <a:xfrm>
            <a:off x="1791630" y="1389720"/>
            <a:ext cx="340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Funk-Dimmaktor 1-fach Anschnitt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315382-89AF-44F2-9181-B9884A03F3CE}"/>
              </a:ext>
            </a:extLst>
          </p:cNvPr>
          <p:cNvSpPr/>
          <p:nvPr/>
        </p:nvSpPr>
        <p:spPr>
          <a:xfrm>
            <a:off x="1791629" y="1846272"/>
            <a:ext cx="5052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- Komfortables Dimmen und</a:t>
            </a:r>
          </a:p>
          <a:p>
            <a:r>
              <a:rPr lang="de-DE" dirty="0"/>
              <a:t>  stimmungsvolle Lichtszenarien mit </a:t>
            </a:r>
          </a:p>
          <a:p>
            <a:r>
              <a:rPr lang="de-DE" dirty="0"/>
              <a:t>  dem unsichtbar installierbaren Funk-</a:t>
            </a:r>
            <a:r>
              <a:rPr lang="de-DE" dirty="0" err="1"/>
              <a:t>Dimmaktor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73E64C-C0D9-4376-8329-69FA4EC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5" y="3741227"/>
            <a:ext cx="1530626" cy="255104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7C1A9B1-8884-416C-AE3E-166143749BD5}"/>
              </a:ext>
            </a:extLst>
          </p:cNvPr>
          <p:cNvSpPr/>
          <p:nvPr/>
        </p:nvSpPr>
        <p:spPr>
          <a:xfrm>
            <a:off x="2942829" y="3783508"/>
            <a:ext cx="297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</a:t>
            </a:r>
            <a:r>
              <a:rPr lang="de-DE" b="1" dirty="0" err="1"/>
              <a:t>Schaltaktor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1DF312-DA70-44AC-BF52-71035D68FB1C}"/>
              </a:ext>
            </a:extLst>
          </p:cNvPr>
          <p:cNvSpPr txBox="1"/>
          <p:nvPr/>
        </p:nvSpPr>
        <p:spPr>
          <a:xfrm>
            <a:off x="2942829" y="4312982"/>
            <a:ext cx="491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steuern der elektrischen Verbraucher</a:t>
            </a:r>
          </a:p>
          <a:p>
            <a:r>
              <a:rPr lang="de-DE" dirty="0"/>
              <a:t>  bequem über die </a:t>
            </a:r>
            <a:r>
              <a:rPr lang="de-DE" dirty="0" err="1"/>
              <a:t>HomeMatic</a:t>
            </a:r>
            <a:r>
              <a:rPr lang="de-DE" dirty="0"/>
              <a:t> Haussteuerung</a:t>
            </a:r>
          </a:p>
          <a:p>
            <a:r>
              <a:rPr lang="de-DE" dirty="0"/>
              <a:t>- Ein- und Ausschaltdauer/die </a:t>
            </a:r>
          </a:p>
          <a:p>
            <a:r>
              <a:rPr lang="de-DE" dirty="0"/>
              <a:t>  Abhängigkeit von Ereignissen oder Sensorwerten </a:t>
            </a:r>
          </a:p>
          <a:p>
            <a:r>
              <a:rPr lang="de-DE" dirty="0"/>
              <a:t>  programmierbar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30933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4571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BA164-D8B4-4848-8B4C-9CE4E6D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6B6F2E-B0D1-47FD-BF48-83870B5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A2B1D-6ECD-424A-9ED0-00BFC8DFB921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1CD55E-DD2B-4E1D-964F-C072D5DD7CC0}"/>
              </a:ext>
            </a:extLst>
          </p:cNvPr>
          <p:cNvSpPr txBox="1"/>
          <p:nvPr/>
        </p:nvSpPr>
        <p:spPr>
          <a:xfrm>
            <a:off x="3681788" y="673525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355CEC-B90F-49FF-99E3-A971D98FA916}"/>
              </a:ext>
            </a:extLst>
          </p:cNvPr>
          <p:cNvSpPr/>
          <p:nvPr/>
        </p:nvSpPr>
        <p:spPr>
          <a:xfrm>
            <a:off x="647998" y="15873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zeit- &amp; wetterabhängige Steuerung möglich </a:t>
            </a:r>
          </a:p>
          <a:p>
            <a:r>
              <a:rPr lang="de-DE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Sensoren innen &amp; außen verknüpfen Daten </a:t>
            </a:r>
            <a:r>
              <a:rPr lang="de-DE" dirty="0">
                <a:solidFill>
                  <a:schemeClr val="dk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olidFill>
                  <a:schemeClr val="dk1"/>
                </a:solidFill>
              </a:rPr>
              <a:t> erkennen Wettersituation &amp; steuern Rollladen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FCD254-1C3E-4316-8280-8D855BD18EFA}"/>
              </a:ext>
            </a:extLst>
          </p:cNvPr>
          <p:cNvSpPr txBox="1"/>
          <p:nvPr/>
        </p:nvSpPr>
        <p:spPr>
          <a:xfrm>
            <a:off x="5083758" y="5289030"/>
            <a:ext cx="2827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Abb.3: </a:t>
            </a:r>
            <a:r>
              <a:rPr lang="de-DE" sz="1100" dirty="0"/>
              <a:t>HomeMatic Funk-Lichtsensor außen</a:t>
            </a:r>
          </a:p>
          <a:p>
            <a:pPr fontAlgn="base"/>
            <a:endParaRPr lang="de-DE" sz="1100" dirty="0"/>
          </a:p>
        </p:txBody>
      </p:sp>
      <p:pic>
        <p:nvPicPr>
          <p:cNvPr id="1028" name="Picture 4" descr="http://www.myhomematic.de/images/product_images/popup_images/214_0.jpg">
            <a:extLst>
              <a:ext uri="{FF2B5EF4-FFF2-40B4-BE49-F238E27FC236}">
                <a16:creationId xmlns:a16="http://schemas.microsoft.com/office/drawing/2014/main" id="{7C4C4A04-66E8-4197-BBA3-4B154D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1" y="3716725"/>
            <a:ext cx="2532359" cy="21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AFDFAE9-C4DE-494A-956C-9FBA4A8EB1A0}"/>
              </a:ext>
            </a:extLst>
          </p:cNvPr>
          <p:cNvSpPr txBox="1"/>
          <p:nvPr/>
        </p:nvSpPr>
        <p:spPr>
          <a:xfrm>
            <a:off x="1163771" y="5914010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Abb.4: </a:t>
            </a:r>
            <a:r>
              <a:rPr lang="de-DE" sz="1100" dirty="0"/>
              <a:t>HomeMatic Funk-</a:t>
            </a:r>
            <a:r>
              <a:rPr lang="de-DE" sz="1100" dirty="0" err="1"/>
              <a:t>Rollladenaktor</a:t>
            </a:r>
            <a:r>
              <a:rPr lang="de-DE" sz="1100" dirty="0"/>
              <a:t> 1-fach</a:t>
            </a:r>
          </a:p>
        </p:txBody>
      </p:sp>
      <p:pic>
        <p:nvPicPr>
          <p:cNvPr id="1030" name="Picture 6" descr="http://www.myhomematic.de/images/product_images/popup_images/582_0.jpg">
            <a:extLst>
              <a:ext uri="{FF2B5EF4-FFF2-40B4-BE49-F238E27FC236}">
                <a16:creationId xmlns:a16="http://schemas.microsoft.com/office/drawing/2014/main" id="{47F4AAF1-F2B1-47DA-8602-E0488BC6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36" y="2953244"/>
            <a:ext cx="2380192" cy="23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0640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200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C5E67-83E8-4C04-A509-E238CEC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D0E383-E110-4488-971D-B8526A8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A1038C-F6EB-4A80-8E68-9BB2421F32C6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91AA4E-0949-41D8-B1D8-A239801692A0}"/>
              </a:ext>
            </a:extLst>
          </p:cNvPr>
          <p:cNvSpPr txBox="1"/>
          <p:nvPr/>
        </p:nvSpPr>
        <p:spPr>
          <a:xfrm>
            <a:off x="3681788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72F2BB-498D-4A20-BACA-33408501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8" y="1790954"/>
            <a:ext cx="2311053" cy="2311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8D65D67-52F8-4F60-B1F2-64676FDAD803}"/>
              </a:ext>
            </a:extLst>
          </p:cNvPr>
          <p:cNvSpPr/>
          <p:nvPr/>
        </p:nvSpPr>
        <p:spPr>
          <a:xfrm>
            <a:off x="278886" y="1423781"/>
            <a:ext cx="3625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Funk-Lichtsensor außen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31CD9E-7B5A-43F9-A4BA-FEC331E91396}"/>
              </a:ext>
            </a:extLst>
          </p:cNvPr>
          <p:cNvSpPr txBox="1"/>
          <p:nvPr/>
        </p:nvSpPr>
        <p:spPr>
          <a:xfrm>
            <a:off x="4039009" y="2069317"/>
            <a:ext cx="4187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Erfasst in einem weiten   Bereich die</a:t>
            </a:r>
          </a:p>
          <a:p>
            <a:r>
              <a:rPr lang="de-DE" dirty="0"/>
              <a:t>     Umgebungshelligkeit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den aktuellen Helligkeitswert </a:t>
            </a:r>
          </a:p>
          <a:p>
            <a:r>
              <a:rPr lang="de-DE" dirty="0"/>
              <a:t>     periodisch an eine </a:t>
            </a:r>
            <a:r>
              <a:rPr lang="de-DE" dirty="0" err="1"/>
              <a:t>HomeMatic</a:t>
            </a:r>
            <a:r>
              <a:rPr lang="de-DE" dirty="0"/>
              <a:t> Zentrale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A9D0DC-0D15-452D-A777-C96DA2592D2C}"/>
              </a:ext>
            </a:extLst>
          </p:cNvPr>
          <p:cNvSpPr/>
          <p:nvPr/>
        </p:nvSpPr>
        <p:spPr>
          <a:xfrm>
            <a:off x="5472942" y="3698254"/>
            <a:ext cx="270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</a:t>
            </a:r>
            <a:r>
              <a:rPr lang="de-DE" b="1" dirty="0" err="1"/>
              <a:t>Rolladenaktor</a:t>
            </a:r>
            <a:r>
              <a:rPr lang="de-DE" b="1" dirty="0"/>
              <a:t> 1-fach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7985-AE4F-4819-8C71-2AC7F0EE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28" y="4130748"/>
            <a:ext cx="2259496" cy="1895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C3155E-BD91-4B68-9F62-6E1A3928173D}"/>
              </a:ext>
            </a:extLst>
          </p:cNvPr>
          <p:cNvSpPr txBox="1"/>
          <p:nvPr/>
        </p:nvSpPr>
        <p:spPr>
          <a:xfrm>
            <a:off x="626047" y="4767445"/>
            <a:ext cx="508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effectLst/>
              </a:rPr>
              <a:t>zum verdeckten Einbau in Abzweig- und Schalterdosen</a:t>
            </a:r>
          </a:p>
          <a:p>
            <a:r>
              <a:rPr lang="de-DE" dirty="0"/>
              <a:t>-    manuelle Bedienung mit den vorhandenen</a:t>
            </a:r>
          </a:p>
          <a:p>
            <a:r>
              <a:rPr lang="de-DE" dirty="0"/>
              <a:t>     Schaltern ist weiterhin möglich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157559" y="6107185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6460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60D2F8-E2FE-4075-9B96-EED29CBF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B4CD96-201F-49E6-8148-4AAA00D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5115A3-4F52-4CD8-988E-91F22BD988B5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4AC1EB-B85B-429E-ADF5-93F280A16586}"/>
              </a:ext>
            </a:extLst>
          </p:cNvPr>
          <p:cNvSpPr txBox="1"/>
          <p:nvPr/>
        </p:nvSpPr>
        <p:spPr>
          <a:xfrm>
            <a:off x="3625266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7FCC2C-39E9-459D-BBE1-C46F0AC1C5AD}"/>
              </a:ext>
            </a:extLst>
          </p:cNvPr>
          <p:cNvSpPr/>
          <p:nvPr/>
        </p:nvSpPr>
        <p:spPr>
          <a:xfrm>
            <a:off x="647997" y="1307389"/>
            <a:ext cx="51432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Calibri" panose="020F0502020204030204" pitchFamily="34" charset="0"/>
              </a:rPr>
              <a:t>Falls Rauchmelder auslösen kann automatisch Licht (auf Fluchtwegen) eingeschaltet werden</a:t>
            </a:r>
          </a:p>
          <a:p>
            <a:pPr>
              <a:spcAft>
                <a:spcPts val="0"/>
              </a:spcAft>
            </a:pPr>
            <a:endParaRPr lang="de-DE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Automatische Türverriegelung/ einschalten der Alarmanlage nach einer bestimmten Uhrzeit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Türschlossantrieb sorgt für automatische Türöffnung per Fingerabdruck/Fernbedienung</a:t>
            </a:r>
            <a:endParaRPr lang="de-DE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4ED51-06E6-4B11-AEC6-4E5442FB6BFD}"/>
              </a:ext>
            </a:extLst>
          </p:cNvPr>
          <p:cNvSpPr txBox="1"/>
          <p:nvPr/>
        </p:nvSpPr>
        <p:spPr>
          <a:xfrm>
            <a:off x="6036734" y="3414045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Abb.5: </a:t>
            </a:r>
            <a:r>
              <a:rPr lang="de-DE" sz="1100" dirty="0"/>
              <a:t>HomeMatic Funk-Rauchwarnmelder</a:t>
            </a:r>
          </a:p>
        </p:txBody>
      </p:sp>
      <p:pic>
        <p:nvPicPr>
          <p:cNvPr id="2052" name="Picture 4" descr="http://www.myhomematic.de/images/product_images/popup_images/569_0.jpg">
            <a:extLst>
              <a:ext uri="{FF2B5EF4-FFF2-40B4-BE49-F238E27FC236}">
                <a16:creationId xmlns:a16="http://schemas.microsoft.com/office/drawing/2014/main" id="{A858DB8F-F18F-4AE5-9003-C3D5D02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38" y="570998"/>
            <a:ext cx="2857525" cy="28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F42F3DE-6641-4219-9795-B46F5A953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066" y="4123675"/>
            <a:ext cx="2580364" cy="1935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76B83F-4C04-4749-AD03-B20A7F7D2C39}"/>
              </a:ext>
            </a:extLst>
          </p:cNvPr>
          <p:cNvSpPr txBox="1"/>
          <p:nvPr/>
        </p:nvSpPr>
        <p:spPr>
          <a:xfrm>
            <a:off x="6036733" y="5530311"/>
            <a:ext cx="3237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Abb.6: </a:t>
            </a:r>
            <a:r>
              <a:rPr lang="de-DE" sz="1100" dirty="0" err="1"/>
              <a:t>HomeMatic</a:t>
            </a:r>
            <a:r>
              <a:rPr lang="de-DE" sz="1100" dirty="0"/>
              <a:t> Funk- Glasbruchspezialsensor</a:t>
            </a:r>
          </a:p>
          <a:p>
            <a:pPr fontAlgn="base"/>
            <a:endParaRPr lang="de-DE" sz="1100" dirty="0"/>
          </a:p>
        </p:txBody>
      </p:sp>
      <p:pic>
        <p:nvPicPr>
          <p:cNvPr id="2054" name="Picture 6" descr="http://www.myhomematic.de/images/product_images/popup_images/191_0.jpg">
            <a:extLst>
              <a:ext uri="{FF2B5EF4-FFF2-40B4-BE49-F238E27FC236}">
                <a16:creationId xmlns:a16="http://schemas.microsoft.com/office/drawing/2014/main" id="{88AE5B0C-CEA6-4166-9EAD-946840DA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70" y="3752599"/>
            <a:ext cx="1433219" cy="21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93B95DC-2130-4B5C-96E8-D9B382571C44}"/>
              </a:ext>
            </a:extLst>
          </p:cNvPr>
          <p:cNvSpPr txBox="1"/>
          <p:nvPr/>
        </p:nvSpPr>
        <p:spPr>
          <a:xfrm>
            <a:off x="804407" y="5901028"/>
            <a:ext cx="339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Abb.7: </a:t>
            </a:r>
            <a:r>
              <a:rPr lang="de-DE" sz="1100" dirty="0"/>
              <a:t>HomeMatic Funk-Türschlossantrieb </a:t>
            </a:r>
            <a:r>
              <a:rPr lang="de-DE" sz="1100" dirty="0" err="1"/>
              <a:t>KeyMatic</a:t>
            </a:r>
            <a:endParaRPr lang="de-DE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7157559" y="6126287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0364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66670-4C2B-416B-A439-6CBC8030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FC4307-B907-4DFE-B737-20793D18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CED0EE-D011-4C9D-937B-8CAE8E0ED107}"/>
              </a:ext>
            </a:extLst>
          </p:cNvPr>
          <p:cNvSpPr txBox="1"/>
          <p:nvPr/>
        </p:nvSpPr>
        <p:spPr>
          <a:xfrm>
            <a:off x="1322503" y="135127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17E3B-F52C-4413-B534-9FF9BA9524BD}"/>
              </a:ext>
            </a:extLst>
          </p:cNvPr>
          <p:cNvSpPr txBox="1"/>
          <p:nvPr/>
        </p:nvSpPr>
        <p:spPr>
          <a:xfrm>
            <a:off x="3625266" y="68650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7FB3B-1ACC-444E-9132-04F38B37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1" y="835375"/>
            <a:ext cx="2624596" cy="26114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1872B9-8592-4C20-A1B2-F3F43D772328}"/>
              </a:ext>
            </a:extLst>
          </p:cNvPr>
          <p:cNvSpPr/>
          <p:nvPr/>
        </p:nvSpPr>
        <p:spPr>
          <a:xfrm>
            <a:off x="5842205" y="3502360"/>
            <a:ext cx="315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3C25E0-3195-492D-83C2-3BA88D2D64E4}"/>
              </a:ext>
            </a:extLst>
          </p:cNvPr>
          <p:cNvSpPr txBox="1"/>
          <p:nvPr/>
        </p:nvSpPr>
        <p:spPr>
          <a:xfrm>
            <a:off x="524794" y="1582066"/>
            <a:ext cx="6440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Integrierte 10-Jahres-Batterie ist der Melder</a:t>
            </a:r>
          </a:p>
          <a:p>
            <a:r>
              <a:rPr lang="de-DE" dirty="0"/>
              <a:t>  wartungsarm und verursacht keine Folgekosten</a:t>
            </a:r>
          </a:p>
          <a:p>
            <a:endParaRPr lang="de-DE" dirty="0"/>
          </a:p>
          <a:p>
            <a:r>
              <a:rPr lang="de-DE" dirty="0"/>
              <a:t>- Er kann durch die Einbindung automatisch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Einschalten des Lichts im ganzen Haus auslösen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Entriegeln von Haustüren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 erhalten eine Nachricht auf Ihr Handy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232DBE-550A-4524-96AC-9A4C801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64" y="3883599"/>
            <a:ext cx="1499890" cy="23390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E08C869-C038-42FF-AAA4-359094F98B77}"/>
              </a:ext>
            </a:extLst>
          </p:cNvPr>
          <p:cNvSpPr/>
          <p:nvPr/>
        </p:nvSpPr>
        <p:spPr>
          <a:xfrm>
            <a:off x="2524609" y="4076767"/>
            <a:ext cx="244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Funk-Türschlossantrieb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42766-A5CC-40E7-ACC1-3734E1FC57CF}"/>
              </a:ext>
            </a:extLst>
          </p:cNvPr>
          <p:cNvSpPr txBox="1"/>
          <p:nvPr/>
        </p:nvSpPr>
        <p:spPr>
          <a:xfrm>
            <a:off x="2524609" y="4684627"/>
            <a:ext cx="5439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Tür öffnen, verriegeln und entriegeln per</a:t>
            </a:r>
          </a:p>
          <a:p>
            <a:r>
              <a:rPr lang="de-DE" dirty="0"/>
              <a:t>  Tastendruck</a:t>
            </a:r>
          </a:p>
          <a:p>
            <a:r>
              <a:rPr lang="de-DE" dirty="0"/>
              <a:t>-  Ihr Türschloss ist auch weiterhin voll</a:t>
            </a:r>
          </a:p>
          <a:p>
            <a:r>
              <a:rPr lang="de-DE" dirty="0"/>
              <a:t>   funktionsfähig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2348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776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04767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50" dirty="0"/>
                        <a:t>Einheitliche Übertragung/ Kommunikation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dirty="0"/>
                        <a:t>4</a:t>
                      </a:r>
                      <a:r>
                        <a:rPr lang="de-DE" sz="2200" dirty="0"/>
                        <a:t>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Komplexe 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7497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35B85-7021-4E64-87C1-65D280E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22903-C388-445C-AE6A-94253C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8B42D-6A30-4914-83EE-749DA3E6C8EC}"/>
              </a:ext>
            </a:extLst>
          </p:cNvPr>
          <p:cNvSpPr txBox="1"/>
          <p:nvPr/>
        </p:nvSpPr>
        <p:spPr>
          <a:xfrm>
            <a:off x="647998" y="1224296"/>
            <a:ext cx="81278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Abb.1:</a:t>
            </a:r>
            <a:r>
              <a:rPr lang="de-DE" sz="1500" dirty="0"/>
              <a:t> </a:t>
            </a:r>
            <a:r>
              <a:rPr lang="de-DE" sz="1500" dirty="0">
                <a:hlinkClick r:id="rId2"/>
              </a:rPr>
              <a:t>http://www.myhomematic.de/product_info.php?products_id=210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Abb.2: </a:t>
            </a:r>
            <a:r>
              <a:rPr lang="de-DE" sz="1500" dirty="0">
                <a:hlinkClick r:id="rId3"/>
              </a:rPr>
              <a:t>http://www.myhomematic.de/product_info.php?products_id=565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Abb.3: </a:t>
            </a:r>
            <a:r>
              <a:rPr lang="de-DE" sz="1500" dirty="0">
                <a:hlinkClick r:id="rId4"/>
              </a:rPr>
              <a:t>http://www.myhomematic.de/product_info.php?products_id=582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Abb.4:</a:t>
            </a:r>
            <a:r>
              <a:rPr lang="de-DE" sz="1500" dirty="0"/>
              <a:t> </a:t>
            </a:r>
            <a:r>
              <a:rPr lang="de-DE" sz="1500" dirty="0">
                <a:hlinkClick r:id="rId5"/>
              </a:rPr>
              <a:t>http://www.myhomematic.de/product_info.php?products_id=214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Abb.5: </a:t>
            </a:r>
            <a:r>
              <a:rPr lang="de-DE" sz="1500" dirty="0">
                <a:hlinkClick r:id="rId6"/>
              </a:rPr>
              <a:t>http://www.myhomematic.de/product_info.php?products_id=569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Abb.6: </a:t>
            </a:r>
            <a:r>
              <a:rPr lang="de-DE" sz="1500" dirty="0">
                <a:hlinkClick r:id="rId7"/>
              </a:rPr>
              <a:t>http://www.myhomematic.de/product_info.php?products_id=427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Abb.7:</a:t>
            </a:r>
            <a:r>
              <a:rPr lang="de-DE" sz="1500" dirty="0"/>
              <a:t> </a:t>
            </a:r>
            <a:r>
              <a:rPr lang="de-DE" sz="1500" dirty="0">
                <a:hlinkClick r:id="rId8"/>
              </a:rPr>
              <a:t>http://www.myhomematic.de/product_info.php?products_id=191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9"/>
              </a:rPr>
              <a:t>https://www.openhab.org/</a:t>
            </a:r>
            <a:r>
              <a:rPr lang="de-DE" sz="1500" dirty="0"/>
              <a:t>	20.05.17; 18:21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0"/>
              </a:rPr>
              <a:t>http://www.homematic.com/</a:t>
            </a:r>
            <a:r>
              <a:rPr lang="de-DE" sz="1500" dirty="0"/>
              <a:t>		21.05.17; 07:43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1"/>
              </a:rPr>
              <a:t>http://www.eq-3.de/produkte/homematic.html</a:t>
            </a:r>
            <a:r>
              <a:rPr lang="de-DE" sz="1500" dirty="0"/>
              <a:t>	 21.05.17; 08:58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2"/>
              </a:rPr>
              <a:t>https://www.homematic-inside.de</a:t>
            </a:r>
            <a:r>
              <a:rPr lang="de-DE" sz="1500" dirty="0"/>
              <a:t>	 21.05.17; 09:31 Uhr</a:t>
            </a:r>
          </a:p>
          <a:p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869724" y="116300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9167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3543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3543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543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7072604" y="6492816"/>
            <a:ext cx="1459395" cy="111955"/>
          </a:xfrm>
        </p:spPr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6941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3548855"/>
            <a:ext cx="7593280" cy="290637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367209" y="6432260"/>
            <a:ext cx="2870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https://www.mysensors.org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940</Words>
  <Application>Microsoft Office PowerPoint</Application>
  <PresentationFormat>Bildschirmpräsentation (4:3)</PresentationFormat>
  <Paragraphs>250</Paragraphs>
  <Slides>21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Fabian Nawrath</cp:lastModifiedBy>
  <cp:revision>93</cp:revision>
  <dcterms:created xsi:type="dcterms:W3CDTF">2017-02-02T09:32:57Z</dcterms:created>
  <dcterms:modified xsi:type="dcterms:W3CDTF">2017-06-07T16:15:11Z</dcterms:modified>
</cp:coreProperties>
</file>