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9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5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4255475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747918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1220408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1708963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70628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2628405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7998" y="3200643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3694099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74" y="1896944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126131" y="4711500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8" y="1238998"/>
            <a:ext cx="788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Licht über Kombination aus Dimmern inszeniert werden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243935" y="6006396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99" y="3107075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2161047"/>
            <a:ext cx="466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Per Fernbedienung/ Smartphone </a:t>
            </a:r>
          </a:p>
          <a:p>
            <a:r>
              <a:rPr lang="de-DE" sz="2400" dirty="0">
                <a:solidFill>
                  <a:schemeClr val="dk1"/>
                </a:solidFill>
              </a:rPr>
              <a:t>    Lichtquellen schalten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00663"/>
            <a:ext cx="458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Szenarien speichern und abrufen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32" y="1213463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636230" y="1242962"/>
            <a:ext cx="4490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Dimmaktor</a:t>
            </a:r>
            <a:r>
              <a:rPr lang="de-DE" sz="2400" b="1" dirty="0"/>
              <a:t> 1-fach Anschnitt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636230" y="1781921"/>
            <a:ext cx="505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Komfortables Dimmen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513648" y="3447213"/>
            <a:ext cx="390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HomeMatic Funk-</a:t>
            </a:r>
            <a:r>
              <a:rPr lang="de-DE" sz="2400" b="1" dirty="0" err="1"/>
              <a:t>Schaltaktor</a:t>
            </a:r>
            <a:endParaRPr lang="de-DE" sz="2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513648" y="3945170"/>
            <a:ext cx="634534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steuern der elektrischen Verbraucher bequem über die HomeMatic Haussteuerung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Ein- &amp; Ausschaltdauer/ die Abhängigkeit von Ereignissen oder Sensorwerten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36230" y="2238902"/>
            <a:ext cx="430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Stimmungsvolle Lichtszenarien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258300"/>
            <a:ext cx="7426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Zeit- &amp; wetterabhängige Steuerung möglich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47998" y="1814965"/>
            <a:ext cx="66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Sensoren innen &amp; außen verknüpfen Daten </a:t>
            </a:r>
          </a:p>
          <a:p>
            <a:r>
              <a:rPr lang="de-DE" sz="2400" dirty="0">
                <a:solidFill>
                  <a:schemeClr val="dk1"/>
                </a:solidFill>
                <a:sym typeface="Wingdings" panose="05000000000000000000" pitchFamily="2" charset="2"/>
              </a:rPr>
              <a:t>    </a:t>
            </a:r>
            <a:r>
              <a:rPr lang="de-DE" sz="2400" dirty="0">
                <a:solidFill>
                  <a:schemeClr val="dk1"/>
                </a:solidFill>
              </a:rPr>
              <a:t> erkennen Wettersituation &amp; steuern Rollladen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647998" y="1314996"/>
            <a:ext cx="478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3369532" y="1785784"/>
            <a:ext cx="465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Erfasst in einem weiten Bereich die Umgebungshelligkeit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sendet den aktuellen Helligkeitswert periodisch an eine HomeMatic Zentrale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296520" y="3886913"/>
            <a:ext cx="3553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Rolladenaktor</a:t>
            </a:r>
            <a:r>
              <a:rPr lang="de-DE" sz="2400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65" y="4326863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47998" y="4380264"/>
            <a:ext cx="5088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</a:rPr>
              <a:t>zum verdeckten Einbau in Abzweig- und Schalterdosen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manuelle Bedienung mit den vorhandenen Schaltern ist weiterhin möglich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63" y="903504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18" y="3782176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8" y="1274376"/>
            <a:ext cx="62396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  <a:ea typeface="Calibri" panose="020F0502020204030204" pitchFamily="34" charset="0"/>
              </a:rPr>
              <a:t>Rauchmelder löst aus -&gt; automatische Lichteinschaltung (Fluchtweg)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Automatische Türverriegelung/ Einschalten der Alarmanlage zu bestimmter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Türschlossantrieb sorgt für automatische Türöffnung (Fingerabdruck/Fernbedienung)</a:t>
            </a:r>
            <a:endParaRPr lang="de-DE" sz="2400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357359" y="3746551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7325" y="4233972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5407992" y="5640608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1171655" y="5930605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58" y="689125"/>
            <a:ext cx="2485404" cy="247297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4830508" y="2990934"/>
            <a:ext cx="4155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647998" y="1271277"/>
            <a:ext cx="644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Integrierte 10-Jahres-Batterie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Wartungsarm/ keine Folgekosten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" y="4046085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147888" y="3686543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339487" y="4260541"/>
            <a:ext cx="60073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Tür öffnen, verriegeln und entriegeln per Tastendruck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Türschloss auch weiterhin voll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02274"/>
            <a:ext cx="5341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Kann Licht im ganzen Haus einschalten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Haustüren entriegeln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Nachricht an Sie senden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63487" y="3388533"/>
            <a:ext cx="341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Live - </a:t>
            </a:r>
            <a:r>
              <a:rPr lang="de-DE" sz="4800" b="1" dirty="0" err="1"/>
              <a:t>Coding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72002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120145" y="116300"/>
            <a:ext cx="903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52026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547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50861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0861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50861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1809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1809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51809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1809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51809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9023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9023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9023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259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914</Words>
  <Application>Microsoft Office PowerPoint</Application>
  <PresentationFormat>Bildschirmpräsentation (4:3)</PresentationFormat>
  <Paragraphs>238</Paragraphs>
  <Slides>22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Maximilian Bröer</cp:lastModifiedBy>
  <cp:revision>103</cp:revision>
  <dcterms:created xsi:type="dcterms:W3CDTF">2017-02-02T09:32:57Z</dcterms:created>
  <dcterms:modified xsi:type="dcterms:W3CDTF">2017-06-08T06:36:12Z</dcterms:modified>
</cp:coreProperties>
</file>