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453F-6484-5FA8-65B6-E98BAD2D2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B22600-B831-D8AC-95A9-ED2F226D9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93B5A4-6D35-0111-C8DF-C092216D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C57A4-DF1A-7F08-86E4-5A9E666C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A4FCD-6526-5B6F-9F2B-0EB93187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99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4CE9-A1F9-07CA-183F-A622EA3B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7B6FA9-9090-6FE8-B2BD-DA713287C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EB712-18D8-C1AC-2400-49BF86AF6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4BE68-0816-9ED1-DF5D-4A0D1579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04CB8D-0EDA-1223-C002-39778E8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5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9246E4-3ABF-D480-4CA5-891DCE226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294328-BF11-E4BA-8D45-56BEAA9D2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13C57-0B62-C88B-BDF1-88CC03BB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1A9D4-83D8-559A-DE59-C180C057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135D88-25F0-1624-AF72-C61D3AC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5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DB26F-6358-58AF-7671-E42314EC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41822-597C-30EB-006F-1D6AE6237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FD90E1-ED60-4F39-7BD8-37679C12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DA9365-855A-27E5-FA86-EF0646F8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01ADD-8805-5336-9EC6-7E361974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81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0A733-23FA-5E89-2BD9-DF92EF77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9D773-95C7-393D-5EFD-C4C0C504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8F192C-4017-EBDA-376D-B16E743F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5A0E9-4B43-340B-8720-71945A7A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C987F-9392-0F84-A962-EACAA6BB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3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5B01-01F0-55AC-AF96-C9D98637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4B928-FB5B-A3DD-89BC-A06FEF6FD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E6A3C0-E589-D74D-8EBD-F797C5C8D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A249D9-4ABD-01A8-EF84-277DF403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3E2AA-6090-386E-47CD-0AC46D4B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068F3-B00C-DDA2-D797-622A3CAB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43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3238-B926-8677-8CA6-1D9D04F6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5F0712-C76B-BAD3-0CF6-3BA97582B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B49A3-32D7-9A8A-F54C-D4C9DC96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C7F16B-57C9-3DBA-227E-C11F2E811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1FBAFA-1391-3E76-A699-8884ADCA6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DC4F05-D196-978B-EFC2-928BBF84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FB5AB5-1E5F-8A68-6B6F-AF8FC4E2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42F7B5-899F-3AF5-EB86-2CAAFF23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89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298BD-A48C-5E55-35CD-4351C157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2A4C3-50F3-F67B-B329-4F4A4023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13EF3A-D42B-1AB1-DC34-EBB4980C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E5AEB3-2F1B-4598-2839-05BBAE11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44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17DC11D-04C0-C904-DD16-5A162832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3FE1BC-592F-BEDB-41EA-9907392F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42BE66-31E2-8ECF-ABD0-B8AA5ADC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0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5096-8B41-7EF5-44D8-5EE78DCD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38B4DE-2D2A-0949-3F09-DA51D639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80EDE0-03C6-6154-666B-1B394BCFF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A84EBF-CC73-A9E3-79E5-FB59339A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377B8-E24B-63D6-954B-1DB7445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04BD83-C59F-3056-3253-4957E159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2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E64A6-6DE9-ABEE-444A-B6C4741F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BE021B-E576-CBBA-DD44-D6B358544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9F6751-2667-E85C-DD26-F2B3B2445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023ED-3984-8023-6911-78FF5C8F9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73D2F6-4E14-DEB2-2A7C-B090AC95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D5C4CD-9BC1-77EE-2130-548E62A0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96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DEC41-2623-01DE-138C-D989C30E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EAB768-6885-F494-E7F9-858B3142A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0AAAF-0554-DBAE-0F2A-ED813D286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276B-F14F-5742-B30A-FBF2FFF16F93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41EF1-A9DE-8F74-A642-BAA7C98E1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8F6F7-5A7D-1896-BAC8-FB4A863E1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0C4BA-9A8F-314C-A1D4-A51BDD719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2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61C58-6141-6D32-E760-EAF64A55C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58052" cy="66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00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BB6B37-B967-A036-A05B-39B7CC98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28207" cy="68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BB4A57-F0E5-65C2-BAF6-2C35E6F5F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04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55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Анищенко Илья</dc:creator>
  <cp:lastModifiedBy>Анищенко Илья</cp:lastModifiedBy>
  <cp:revision>1</cp:revision>
  <dcterms:created xsi:type="dcterms:W3CDTF">2025-01-20T18:25:30Z</dcterms:created>
  <dcterms:modified xsi:type="dcterms:W3CDTF">2025-01-20T18:28:02Z</dcterms:modified>
</cp:coreProperties>
</file>