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2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900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4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6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547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73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0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624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616EF-09F4-45C7-9EDF-519EBF160ECB}" type="datetimeFigureOut">
              <a:rPr lang="en-PH" smtClean="0"/>
              <a:t>13/12/2024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5C31BA-2BAC-4879-A744-EFE1586F0210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8605-ADE4-40F3-CCD7-29497BF7E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Casual riders vs cyclistic members bike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74260-A88A-1BEA-F16C-D40F58B1A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Presented by: Jurineil L. Llaneta</a:t>
            </a:r>
          </a:p>
          <a:p>
            <a:r>
              <a:rPr lang="en-PH" dirty="0"/>
              <a:t>Date: MM/DD/YYYY</a:t>
            </a:r>
          </a:p>
        </p:txBody>
      </p:sp>
    </p:spTree>
    <p:extLst>
      <p:ext uri="{BB962C8B-B14F-4D97-AF65-F5344CB8AC3E}">
        <p14:creationId xmlns:p14="http://schemas.microsoft.com/office/powerpoint/2010/main" val="22068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8405-CB3B-EB37-A14A-11E5F639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Actionable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B958-BA19-429B-FF32-ED09084D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dirty="0"/>
              <a:t>Set a ride length limit that balances revenue and customer satisfaction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dirty="0"/>
              <a:t>Identify a value threshold where offering additional ride length incentivizes    memberships while maintaining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digital channels like social media, email, and app notifications to reach casual riders with personalized offers, testimonials, and success stories from other riders who transitioned to membership.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753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F22C-F7A2-8B28-7CD4-C6B60B93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E49-985D-8682-1108-C9FCBCF9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Actionable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8974-D9A0-05BA-83B3-E2A95609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students</a:t>
            </a:r>
          </a:p>
          <a:p>
            <a:pPr marL="0" indent="0">
              <a:buNone/>
            </a:pPr>
            <a:r>
              <a:rPr lang="en-US" dirty="0"/>
              <a:t>	Require proof of enrollment (e.g., student IDs) for eligibility.</a:t>
            </a:r>
          </a:p>
          <a:p>
            <a:pPr marL="0" indent="0">
              <a:buNone/>
            </a:pPr>
            <a:r>
              <a:rPr lang="en-US" dirty="0"/>
              <a:t>	Offer free trial periods or introductory discounts to encourage sign-ups.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For senior citizen</a:t>
            </a:r>
          </a:p>
          <a:p>
            <a:pPr marL="0" indent="0">
              <a:buNone/>
            </a:pPr>
            <a:r>
              <a:rPr lang="en-US" dirty="0"/>
              <a:t>	Create a simple verification process for senior eligibility.</a:t>
            </a:r>
          </a:p>
          <a:p>
            <a:pPr marL="0" indent="0">
              <a:buNone/>
            </a:pPr>
            <a:r>
              <a:rPr lang="en-US" dirty="0"/>
              <a:t>	Develop user-friendly app interfaces or support systems for seniors.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For regular</a:t>
            </a:r>
          </a:p>
          <a:p>
            <a:pPr marL="0" indent="0">
              <a:buNone/>
            </a:pPr>
            <a:r>
              <a:rPr lang="en-US" dirty="0"/>
              <a:t>	Offer a flexible pricing structure with monthly, quarterly, and annual payment options.</a:t>
            </a:r>
          </a:p>
          <a:p>
            <a:pPr marL="0" indent="0">
              <a:buNone/>
            </a:pPr>
            <a:r>
              <a:rPr lang="en-US" dirty="0"/>
              <a:t>	Highlight the cost savings compared to casual rides in promotional materials.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84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F898-954E-B80A-D9F4-E440C66AF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1981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40EB-1565-D231-CC6D-F3847625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4DB4-2CB3-8710-E57D-28F5CC5F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Differentiate usage of Cyclistic bikes between Casual Riders and Cyclistic Members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189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087-0D8D-5FC9-5F81-1B5E8F5E6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8238-BBEF-0DFF-23DC-0190285B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E9FF-8A3B-B6B3-000D-4C6F82D4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Differentiate usage of Cyclistic bikes between Casual Riders and Cyclistic Members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Determine how Casual Riders would buy Cyclistic Annual Membership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64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28EA9-85A1-1920-29B7-8161C6E3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0691-19BA-F1E5-FAC2-E25D6181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708E-2F12-A695-F035-EDB5D7BD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Differentiate usage of Cyclistic bikes between Casual Riders and Cyclistic Members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Determine how Casual Riders would buy Cyclistic Annual Membership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Actionable Steps to convert Casual Riders into Cyclistic Member</a:t>
            </a:r>
          </a:p>
        </p:txBody>
      </p:sp>
    </p:spTree>
    <p:extLst>
      <p:ext uri="{BB962C8B-B14F-4D97-AF65-F5344CB8AC3E}">
        <p14:creationId xmlns:p14="http://schemas.microsoft.com/office/powerpoint/2010/main" val="38039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B09DC-0381-0292-58D4-76B58D85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421-6E39-9A85-4418-58455093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0D2A-1DD2-D7FA-873F-0E1BB340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Convert Casual Riders into Cyclistic Member</a:t>
            </a: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Use </a:t>
            </a:r>
            <a:r>
              <a:rPr lang="en-US" dirty="0"/>
              <a:t>digital media to influence casual riders to become members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98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A608-2096-6C92-D4E6-50D6EB4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Casual riders vs cyclistic members average ride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4ACC-E1F7-8936-653C-6A5CA2B2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9720072" cy="822960"/>
          </a:xfrm>
        </p:spPr>
        <p:txBody>
          <a:bodyPr>
            <a:normAutofit/>
          </a:bodyPr>
          <a:lstStyle/>
          <a:p>
            <a:pPr algn="ctr"/>
            <a:r>
              <a:rPr lang="en-PH" sz="2400" dirty="0"/>
              <a:t>Casual Riders have higher average ride length than Cyclistic Members</a:t>
            </a:r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1FCCA29-0CC0-A999-CF41-B9893D725A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111950"/>
            <a:ext cx="4754562" cy="3051862"/>
          </a:xfrm>
        </p:spPr>
      </p:pic>
      <p:pic>
        <p:nvPicPr>
          <p:cNvPr id="10" name="Content Placeholder 9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D16530AE-FEA8-D638-1BC6-B2B15CFC7B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111950"/>
            <a:ext cx="4754563" cy="3051862"/>
          </a:xfrm>
        </p:spPr>
      </p:pic>
    </p:spTree>
    <p:extLst>
      <p:ext uri="{BB962C8B-B14F-4D97-AF65-F5344CB8AC3E}">
        <p14:creationId xmlns:p14="http://schemas.microsoft.com/office/powerpoint/2010/main" val="362235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A742-7693-8CF2-2B82-B890776F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Casual riders vs cyclistic members total number of trips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DD95-4B53-E18E-66CA-C39CC6290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Casual Riders have higher number of trips during weekends</a:t>
            </a:r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06E821C-FA39-F9DE-47E1-1B5BB3C84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3" y="3011342"/>
            <a:ext cx="4649631" cy="325307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486F7-A62A-1229-1A37-B5793993A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Cyclistic Members have higher number of trips during weekdays</a:t>
            </a:r>
          </a:p>
        </p:txBody>
      </p:sp>
      <p:pic>
        <p:nvPicPr>
          <p:cNvPr id="10" name="Content Placeholder 9" descr="A graph of a number of trips of trips of subscribers&#10;&#10;Description automatically generated">
            <a:extLst>
              <a:ext uri="{FF2B5EF4-FFF2-40B4-BE49-F238E27FC236}">
                <a16:creationId xmlns:a16="http://schemas.microsoft.com/office/drawing/2014/main" id="{A1D4BBBB-CDE7-10FA-0D5A-28F08E0695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066413"/>
            <a:ext cx="4754563" cy="3142937"/>
          </a:xfrm>
        </p:spPr>
      </p:pic>
    </p:spTree>
    <p:extLst>
      <p:ext uri="{BB962C8B-B14F-4D97-AF65-F5344CB8AC3E}">
        <p14:creationId xmlns:p14="http://schemas.microsoft.com/office/powerpoint/2010/main" val="35022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2C7C-1690-54A1-BEA1-B0844E6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50B4-CBB5-1ADE-297D-E52682EE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Casual Riders favor occasional, longer, and leisure-focused trips, especially on weekends.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Cyclistic Members exhibit regular, shorter, and weekday-focused trips, reflecting their reliance on the service for routine purposes.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923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228-A94E-8EE3-6836-E92BB91B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3F4-A902-3E32-70C1-5E65C69B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Ride Length for Casual Customers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Offer Additional Ride Length to Members/Subscribers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a subscription tier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-like for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-senior citizens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- or just a regular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804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72</TotalTime>
  <Words>387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Casual riders vs cyclistic members bike usage</vt:lpstr>
      <vt:lpstr>agenda</vt:lpstr>
      <vt:lpstr>agenda</vt:lpstr>
      <vt:lpstr>agenda</vt:lpstr>
      <vt:lpstr>Objectives</vt:lpstr>
      <vt:lpstr>Casual riders vs cyclistic members average ride length</vt:lpstr>
      <vt:lpstr>Casual riders vs cyclistic members total number of trips</vt:lpstr>
      <vt:lpstr>Conclusions</vt:lpstr>
      <vt:lpstr>Recommendations</vt:lpstr>
      <vt:lpstr>Actionable steps</vt:lpstr>
      <vt:lpstr>Actionable steps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llanetanel183</dc:creator>
  <cp:lastModifiedBy>llanetanel183</cp:lastModifiedBy>
  <cp:revision>12</cp:revision>
  <dcterms:created xsi:type="dcterms:W3CDTF">2024-12-13T12:23:13Z</dcterms:created>
  <dcterms:modified xsi:type="dcterms:W3CDTF">2024-12-13T14:58:07Z</dcterms:modified>
</cp:coreProperties>
</file>