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4" r:id="rId3"/>
    <p:sldId id="259" r:id="rId4"/>
    <p:sldId id="261" r:id="rId5"/>
    <p:sldId id="260" r:id="rId6"/>
    <p:sldId id="262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B28E2-F019-40F7-847C-F33F37B33771}" v="135" dt="2020-11-11T04:08:19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Reyna Uresti" userId="c6bd773a3f4a0dc0" providerId="LiveId" clId="{29CB28E2-F019-40F7-847C-F33F37B33771}"/>
    <pc:docChg chg="undo custSel mod addSld delSld modSld">
      <pc:chgData name="Jesus Reyna Uresti" userId="c6bd773a3f4a0dc0" providerId="LiveId" clId="{29CB28E2-F019-40F7-847C-F33F37B33771}" dt="2020-11-11T04:11:53.314" v="355" actId="1076"/>
      <pc:docMkLst>
        <pc:docMk/>
      </pc:docMkLst>
      <pc:sldChg chg="del">
        <pc:chgData name="Jesus Reyna Uresti" userId="c6bd773a3f4a0dc0" providerId="LiveId" clId="{29CB28E2-F019-40F7-847C-F33F37B33771}" dt="2020-11-06T13:50:25.997" v="35" actId="2696"/>
        <pc:sldMkLst>
          <pc:docMk/>
          <pc:sldMk cId="568091473" sldId="257"/>
        </pc:sldMkLst>
      </pc:sldChg>
      <pc:sldChg chg="addSp delSp modSp mod modTransition setBg modAnim">
        <pc:chgData name="Jesus Reyna Uresti" userId="c6bd773a3f4a0dc0" providerId="LiveId" clId="{29CB28E2-F019-40F7-847C-F33F37B33771}" dt="2020-11-11T04:11:53.314" v="355" actId="1076"/>
        <pc:sldMkLst>
          <pc:docMk/>
          <pc:sldMk cId="2666264599" sldId="258"/>
        </pc:sldMkLst>
        <pc:spChg chg="add mod">
          <ac:chgData name="Jesus Reyna Uresti" userId="c6bd773a3f4a0dc0" providerId="LiveId" clId="{29CB28E2-F019-40F7-847C-F33F37B33771}" dt="2020-11-06T13:50:18.076" v="34" actId="20577"/>
          <ac:spMkLst>
            <pc:docMk/>
            <pc:sldMk cId="2666264599" sldId="258"/>
            <ac:spMk id="6" creationId="{F8E1BB13-C907-4BD1-A2A1-179AD108034D}"/>
          </ac:spMkLst>
        </pc:spChg>
        <pc:spChg chg="add mod">
          <ac:chgData name="Jesus Reyna Uresti" userId="c6bd773a3f4a0dc0" providerId="LiveId" clId="{29CB28E2-F019-40F7-847C-F33F37B33771}" dt="2020-11-06T13:49:49.444" v="20" actId="20577"/>
          <ac:spMkLst>
            <pc:docMk/>
            <pc:sldMk cId="2666264599" sldId="258"/>
            <ac:spMk id="7" creationId="{0FA76D48-47BD-42E2-88F7-35C4FBF48766}"/>
          </ac:spMkLst>
        </pc:spChg>
        <pc:spChg chg="add mod">
          <ac:chgData name="Jesus Reyna Uresti" userId="c6bd773a3f4a0dc0" providerId="LiveId" clId="{29CB28E2-F019-40F7-847C-F33F37B33771}" dt="2020-11-11T04:11:53.314" v="355" actId="1076"/>
          <ac:spMkLst>
            <pc:docMk/>
            <pc:sldMk cId="2666264599" sldId="258"/>
            <ac:spMk id="8" creationId="{0CBEB50D-2C03-455D-9258-F6F0ADF03BBC}"/>
          </ac:spMkLst>
        </pc:spChg>
        <pc:spChg chg="add">
          <ac:chgData name="Jesus Reyna Uresti" userId="c6bd773a3f4a0dc0" providerId="LiveId" clId="{29CB28E2-F019-40F7-847C-F33F37B33771}" dt="2020-11-06T13:49:22.091" v="2" actId="26606"/>
          <ac:spMkLst>
            <pc:docMk/>
            <pc:sldMk cId="2666264599" sldId="258"/>
            <ac:spMk id="71" creationId="{42A4FC2C-047E-45A5-965D-8E1E3BF09BC6}"/>
          </ac:spMkLst>
        </pc:spChg>
        <pc:picChg chg="add del mod">
          <ac:chgData name="Jesus Reyna Uresti" userId="c6bd773a3f4a0dc0" providerId="LiveId" clId="{29CB28E2-F019-40F7-847C-F33F37B33771}" dt="2020-11-11T04:08:12.442" v="353"/>
          <ac:picMkLst>
            <pc:docMk/>
            <pc:sldMk cId="2666264599" sldId="258"/>
            <ac:picMk id="2" creationId="{F6D5B776-C537-4C8B-A91B-D06CD429AC37}"/>
          </ac:picMkLst>
        </pc:picChg>
        <pc:picChg chg="add mod">
          <ac:chgData name="Jesus Reyna Uresti" userId="c6bd773a3f4a0dc0" providerId="LiveId" clId="{29CB28E2-F019-40F7-847C-F33F37B33771}" dt="2020-11-06T13:49:22.091" v="2" actId="26606"/>
          <ac:picMkLst>
            <pc:docMk/>
            <pc:sldMk cId="2666264599" sldId="258"/>
            <ac:picMk id="1026" creationId="{BB0FFDFE-CE99-45C9-A34A-6BF2884BD0FC}"/>
          </ac:picMkLst>
        </pc:picChg>
      </pc:sldChg>
      <pc:sldChg chg="addSp delSp modSp mod modTransition setBg modAnim">
        <pc:chgData name="Jesus Reyna Uresti" userId="c6bd773a3f4a0dc0" providerId="LiveId" clId="{29CB28E2-F019-40F7-847C-F33F37B33771}" dt="2020-11-11T04:08:19.759" v="354"/>
        <pc:sldMkLst>
          <pc:docMk/>
          <pc:sldMk cId="2914219166" sldId="259"/>
        </pc:sldMkLst>
        <pc:spChg chg="add mod">
          <ac:chgData name="Jesus Reyna Uresti" userId="c6bd773a3f4a0dc0" providerId="LiveId" clId="{29CB28E2-F019-40F7-847C-F33F37B33771}" dt="2020-11-06T18:59:29.317" v="137" actId="20577"/>
          <ac:spMkLst>
            <pc:docMk/>
            <pc:sldMk cId="2914219166" sldId="259"/>
            <ac:spMk id="2" creationId="{47913D7B-FDB8-4DAD-AF61-C9E7A13B09F6}"/>
          </ac:spMkLst>
        </pc:spChg>
        <pc:spChg chg="add del mod">
          <ac:chgData name="Jesus Reyna Uresti" userId="c6bd773a3f4a0dc0" providerId="LiveId" clId="{29CB28E2-F019-40F7-847C-F33F37B33771}" dt="2020-11-06T14:05:03.290" v="51" actId="478"/>
          <ac:spMkLst>
            <pc:docMk/>
            <pc:sldMk cId="2914219166" sldId="259"/>
            <ac:spMk id="2" creationId="{82E44C40-12F8-4A67-AA51-3EF155D535B5}"/>
          </ac:spMkLst>
        </pc:spChg>
        <pc:spChg chg="add del mod">
          <ac:chgData name="Jesus Reyna Uresti" userId="c6bd773a3f4a0dc0" providerId="LiveId" clId="{29CB28E2-F019-40F7-847C-F33F37B33771}" dt="2020-11-06T18:59:40.045" v="139"/>
          <ac:spMkLst>
            <pc:docMk/>
            <pc:sldMk cId="2914219166" sldId="259"/>
            <ac:spMk id="3" creationId="{33D67836-940E-4E95-B988-D34D37310C0C}"/>
          </ac:spMkLst>
        </pc:spChg>
        <pc:spChg chg="add mod">
          <ac:chgData name="Jesus Reyna Uresti" userId="c6bd773a3f4a0dc0" providerId="LiveId" clId="{29CB28E2-F019-40F7-847C-F33F37B33771}" dt="2020-11-06T14:07:25.477" v="114" actId="403"/>
          <ac:spMkLst>
            <pc:docMk/>
            <pc:sldMk cId="2914219166" sldId="259"/>
            <ac:spMk id="4" creationId="{F51FFA6C-DE4E-44DA-A97D-D7EAED7878D4}"/>
          </ac:spMkLst>
        </pc:spChg>
        <pc:spChg chg="add">
          <ac:chgData name="Jesus Reyna Uresti" userId="c6bd773a3f4a0dc0" providerId="LiveId" clId="{29CB28E2-F019-40F7-847C-F33F37B33771}" dt="2020-11-06T14:03:51.173" v="41" actId="26606"/>
          <ac:spMkLst>
            <pc:docMk/>
            <pc:sldMk cId="2914219166" sldId="259"/>
            <ac:spMk id="71" creationId="{42A4FC2C-047E-45A5-965D-8E1E3BF09BC6}"/>
          </ac:spMkLst>
        </pc:spChg>
        <pc:picChg chg="add del mod">
          <ac:chgData name="Jesus Reyna Uresti" userId="c6bd773a3f4a0dc0" providerId="LiveId" clId="{29CB28E2-F019-40F7-847C-F33F37B33771}" dt="2020-11-11T04:08:19.759" v="354"/>
          <ac:picMkLst>
            <pc:docMk/>
            <pc:sldMk cId="2914219166" sldId="259"/>
            <ac:picMk id="3" creationId="{28C42F0C-9A4A-4350-8F53-0B540DDFD4E1}"/>
          </ac:picMkLst>
        </pc:picChg>
        <pc:picChg chg="add mod">
          <ac:chgData name="Jesus Reyna Uresti" userId="c6bd773a3f4a0dc0" providerId="LiveId" clId="{29CB28E2-F019-40F7-847C-F33F37B33771}" dt="2020-11-06T14:06:57.513" v="94" actId="14861"/>
          <ac:picMkLst>
            <pc:docMk/>
            <pc:sldMk cId="2914219166" sldId="259"/>
            <ac:picMk id="2050" creationId="{823B261F-5B0C-4CCB-83F9-8B1433EFBDE4}"/>
          </ac:picMkLst>
        </pc:picChg>
      </pc:sldChg>
      <pc:sldChg chg="addSp delSp modSp mod modTransition setBg modAnim">
        <pc:chgData name="Jesus Reyna Uresti" userId="c6bd773a3f4a0dc0" providerId="LiveId" clId="{29CB28E2-F019-40F7-847C-F33F37B33771}" dt="2020-11-11T04:08:19.759" v="354"/>
        <pc:sldMkLst>
          <pc:docMk/>
          <pc:sldMk cId="3597594891" sldId="260"/>
        </pc:sldMkLst>
        <pc:spChg chg="add del mod">
          <ac:chgData name="Jesus Reyna Uresti" userId="c6bd773a3f4a0dc0" providerId="LiveId" clId="{29CB28E2-F019-40F7-847C-F33F37B33771}" dt="2020-11-06T19:05:19.027" v="165" actId="478"/>
          <ac:spMkLst>
            <pc:docMk/>
            <pc:sldMk cId="3597594891" sldId="260"/>
            <ac:spMk id="2" creationId="{07418540-CF82-4808-92E8-D68C4A709C15}"/>
          </ac:spMkLst>
        </pc:spChg>
        <pc:spChg chg="add mod">
          <ac:chgData name="Jesus Reyna Uresti" userId="c6bd773a3f4a0dc0" providerId="LiveId" clId="{29CB28E2-F019-40F7-847C-F33F37B33771}" dt="2020-11-06T19:05:27.098" v="168" actId="1076"/>
          <ac:spMkLst>
            <pc:docMk/>
            <pc:sldMk cId="3597594891" sldId="260"/>
            <ac:spMk id="3" creationId="{7462D734-E305-45C8-AD76-34B71BD795D5}"/>
          </ac:spMkLst>
        </pc:spChg>
        <pc:spChg chg="add mod">
          <ac:chgData name="Jesus Reyna Uresti" userId="c6bd773a3f4a0dc0" providerId="LiveId" clId="{29CB28E2-F019-40F7-847C-F33F37B33771}" dt="2020-11-06T19:25:05.316" v="209"/>
          <ac:spMkLst>
            <pc:docMk/>
            <pc:sldMk cId="3597594891" sldId="260"/>
            <ac:spMk id="4" creationId="{AF5F4EF1-C2CF-43B9-8727-D52322453484}"/>
          </ac:spMkLst>
        </pc:spChg>
        <pc:spChg chg="add">
          <ac:chgData name="Jesus Reyna Uresti" userId="c6bd773a3f4a0dc0" providerId="LiveId" clId="{29CB28E2-F019-40F7-847C-F33F37B33771}" dt="2020-11-06T19:03:49.063" v="142" actId="26606"/>
          <ac:spMkLst>
            <pc:docMk/>
            <pc:sldMk cId="3597594891" sldId="260"/>
            <ac:spMk id="71" creationId="{42A4FC2C-047E-45A5-965D-8E1E3BF09BC6}"/>
          </ac:spMkLst>
        </pc:spChg>
        <pc:picChg chg="add del mod">
          <ac:chgData name="Jesus Reyna Uresti" userId="c6bd773a3f4a0dc0" providerId="LiveId" clId="{29CB28E2-F019-40F7-847C-F33F37B33771}" dt="2020-11-11T04:08:19.759" v="354"/>
          <ac:picMkLst>
            <pc:docMk/>
            <pc:sldMk cId="3597594891" sldId="260"/>
            <ac:picMk id="2" creationId="{F53E6110-93E7-408A-9C23-9A2EDE06C984}"/>
          </ac:picMkLst>
        </pc:picChg>
        <pc:picChg chg="add del mod">
          <ac:chgData name="Jesus Reyna Uresti" userId="c6bd773a3f4a0dc0" providerId="LiveId" clId="{29CB28E2-F019-40F7-847C-F33F37B33771}" dt="2020-11-06T19:07:05.433" v="182"/>
          <ac:picMkLst>
            <pc:docMk/>
            <pc:sldMk cId="3597594891" sldId="260"/>
            <ac:picMk id="1026" creationId="{7F3F850C-039B-4D64-91DA-76688C7F82CB}"/>
          </ac:picMkLst>
        </pc:picChg>
      </pc:sldChg>
      <pc:sldChg chg="addSp delSp modSp add mod modTransition modAnim">
        <pc:chgData name="Jesus Reyna Uresti" userId="c6bd773a3f4a0dc0" providerId="LiveId" clId="{29CB28E2-F019-40F7-847C-F33F37B33771}" dt="2020-11-11T04:08:19.759" v="354"/>
        <pc:sldMkLst>
          <pc:docMk/>
          <pc:sldMk cId="113744149" sldId="261"/>
        </pc:sldMkLst>
        <pc:spChg chg="add mod">
          <ac:chgData name="Jesus Reyna Uresti" userId="c6bd773a3f4a0dc0" providerId="LiveId" clId="{29CB28E2-F019-40F7-847C-F33F37B33771}" dt="2020-11-06T19:19:03.104" v="198" actId="1076"/>
          <ac:spMkLst>
            <pc:docMk/>
            <pc:sldMk cId="113744149" sldId="261"/>
            <ac:spMk id="2" creationId="{ABF7213E-B6AF-4EE8-B9F9-DD7AD10C0E8F}"/>
          </ac:spMkLst>
        </pc:spChg>
        <pc:spChg chg="add del mod">
          <ac:chgData name="Jesus Reyna Uresti" userId="c6bd773a3f4a0dc0" providerId="LiveId" clId="{29CB28E2-F019-40F7-847C-F33F37B33771}" dt="2020-11-06T19:25:37.267" v="215" actId="478"/>
          <ac:spMkLst>
            <pc:docMk/>
            <pc:sldMk cId="113744149" sldId="261"/>
            <ac:spMk id="3" creationId="{0A564804-8043-4E4E-BB9B-3B0882BF5CDA}"/>
          </ac:spMkLst>
        </pc:spChg>
        <pc:spChg chg="add mod">
          <ac:chgData name="Jesus Reyna Uresti" userId="c6bd773a3f4a0dc0" providerId="LiveId" clId="{29CB28E2-F019-40F7-847C-F33F37B33771}" dt="2020-11-06T19:25:45.114" v="217" actId="1076"/>
          <ac:spMkLst>
            <pc:docMk/>
            <pc:sldMk cId="113744149" sldId="261"/>
            <ac:spMk id="6" creationId="{A895AEB7-B205-457A-8F68-6A0133ACDB11}"/>
          </ac:spMkLst>
        </pc:spChg>
        <pc:picChg chg="add del mod">
          <ac:chgData name="Jesus Reyna Uresti" userId="c6bd773a3f4a0dc0" providerId="LiveId" clId="{29CB28E2-F019-40F7-847C-F33F37B33771}" dt="2020-11-11T04:08:19.759" v="354"/>
          <ac:picMkLst>
            <pc:docMk/>
            <pc:sldMk cId="113744149" sldId="261"/>
            <ac:picMk id="3" creationId="{1A891EB9-E934-4728-8B2A-41DD4A92691F}"/>
          </ac:picMkLst>
        </pc:picChg>
        <pc:picChg chg="add del mod">
          <ac:chgData name="Jesus Reyna Uresti" userId="c6bd773a3f4a0dc0" providerId="LiveId" clId="{29CB28E2-F019-40F7-847C-F33F37B33771}" dt="2020-11-06T19:25:15.812" v="211"/>
          <ac:picMkLst>
            <pc:docMk/>
            <pc:sldMk cId="113744149" sldId="261"/>
            <ac:picMk id="5" creationId="{1CD71C16-F07F-4347-9AD9-9D1D52EE90B0}"/>
          </ac:picMkLst>
        </pc:picChg>
        <pc:picChg chg="add mod">
          <ac:chgData name="Jesus Reyna Uresti" userId="c6bd773a3f4a0dc0" providerId="LiveId" clId="{29CB28E2-F019-40F7-847C-F33F37B33771}" dt="2020-11-06T19:24:18.031" v="207"/>
          <ac:picMkLst>
            <pc:docMk/>
            <pc:sldMk cId="113744149" sldId="261"/>
            <ac:picMk id="2050" creationId="{E52D1622-A2DF-41EB-84E4-A01540AB8736}"/>
          </ac:picMkLst>
        </pc:picChg>
      </pc:sldChg>
      <pc:sldChg chg="addSp delSp modSp add mod modTransition setBg modAnim">
        <pc:chgData name="Jesus Reyna Uresti" userId="c6bd773a3f4a0dc0" providerId="LiveId" clId="{29CB28E2-F019-40F7-847C-F33F37B33771}" dt="2020-11-11T04:08:19.759" v="354"/>
        <pc:sldMkLst>
          <pc:docMk/>
          <pc:sldMk cId="2547133743" sldId="262"/>
        </pc:sldMkLst>
        <pc:spChg chg="add del mod">
          <ac:chgData name="Jesus Reyna Uresti" userId="c6bd773a3f4a0dc0" providerId="LiveId" clId="{29CB28E2-F019-40F7-847C-F33F37B33771}" dt="2020-11-06T19:39:28.680" v="250" actId="478"/>
          <ac:spMkLst>
            <pc:docMk/>
            <pc:sldMk cId="2547133743" sldId="262"/>
            <ac:spMk id="2" creationId="{9F5A68E9-F1BE-495F-9BAB-8289843A4A74}"/>
          </ac:spMkLst>
        </pc:spChg>
        <pc:spChg chg="add mod">
          <ac:chgData name="Jesus Reyna Uresti" userId="c6bd773a3f4a0dc0" providerId="LiveId" clId="{29CB28E2-F019-40F7-847C-F33F37B33771}" dt="2020-11-06T19:42:44.841" v="279" actId="1076"/>
          <ac:spMkLst>
            <pc:docMk/>
            <pc:sldMk cId="2547133743" sldId="262"/>
            <ac:spMk id="3" creationId="{A5552F94-587F-4CD7-8741-8658F6210427}"/>
          </ac:spMkLst>
        </pc:spChg>
        <pc:spChg chg="add mod">
          <ac:chgData name="Jesus Reyna Uresti" userId="c6bd773a3f4a0dc0" providerId="LiveId" clId="{29CB28E2-F019-40F7-847C-F33F37B33771}" dt="2020-11-06T19:42:36.616" v="278" actId="1076"/>
          <ac:spMkLst>
            <pc:docMk/>
            <pc:sldMk cId="2547133743" sldId="262"/>
            <ac:spMk id="4" creationId="{1AFAEB7B-6735-4D26-9572-502BE955210E}"/>
          </ac:spMkLst>
        </pc:spChg>
        <pc:spChg chg="add del">
          <ac:chgData name="Jesus Reyna Uresti" userId="c6bd773a3f4a0dc0" providerId="LiveId" clId="{29CB28E2-F019-40F7-847C-F33F37B33771}" dt="2020-11-06T19:38:29.053" v="244" actId="26606"/>
          <ac:spMkLst>
            <pc:docMk/>
            <pc:sldMk cId="2547133743" sldId="262"/>
            <ac:spMk id="71" creationId="{42A4FC2C-047E-45A5-965D-8E1E3BF09BC6}"/>
          </ac:spMkLst>
        </pc:spChg>
        <pc:spChg chg="add">
          <ac:chgData name="Jesus Reyna Uresti" userId="c6bd773a3f4a0dc0" providerId="LiveId" clId="{29CB28E2-F019-40F7-847C-F33F37B33771}" dt="2020-11-06T19:38:29.068" v="245" actId="26606"/>
          <ac:spMkLst>
            <pc:docMk/>
            <pc:sldMk cId="2547133743" sldId="262"/>
            <ac:spMk id="73" creationId="{D967F3CD-B7D5-4CD4-B546-13C8A8F612BA}"/>
          </ac:spMkLst>
        </pc:spChg>
        <pc:spChg chg="add">
          <ac:chgData name="Jesus Reyna Uresti" userId="c6bd773a3f4a0dc0" providerId="LiveId" clId="{29CB28E2-F019-40F7-847C-F33F37B33771}" dt="2020-11-06T19:38:29.068" v="245" actId="26606"/>
          <ac:spMkLst>
            <pc:docMk/>
            <pc:sldMk cId="2547133743" sldId="262"/>
            <ac:spMk id="75" creationId="{F9528C64-B611-4A0E-AED3-355EAA4E2DE3}"/>
          </ac:spMkLst>
        </pc:spChg>
        <pc:spChg chg="add">
          <ac:chgData name="Jesus Reyna Uresti" userId="c6bd773a3f4a0dc0" providerId="LiveId" clId="{29CB28E2-F019-40F7-847C-F33F37B33771}" dt="2020-11-06T19:38:29.068" v="245" actId="26606"/>
          <ac:spMkLst>
            <pc:docMk/>
            <pc:sldMk cId="2547133743" sldId="262"/>
            <ac:spMk id="77" creationId="{9479A80B-8CA9-4EA1-9408-D2A7B0466B88}"/>
          </ac:spMkLst>
        </pc:spChg>
        <pc:spChg chg="add">
          <ac:chgData name="Jesus Reyna Uresti" userId="c6bd773a3f4a0dc0" providerId="LiveId" clId="{29CB28E2-F019-40F7-847C-F33F37B33771}" dt="2020-11-06T19:38:29.068" v="245" actId="26606"/>
          <ac:spMkLst>
            <pc:docMk/>
            <pc:sldMk cId="2547133743" sldId="262"/>
            <ac:spMk id="4100" creationId="{8950AD4C-6AF3-49F8-94E1-DBCAFB39478B}"/>
          </ac:spMkLst>
        </pc:spChg>
        <pc:picChg chg="add del mod">
          <ac:chgData name="Jesus Reyna Uresti" userId="c6bd773a3f4a0dc0" providerId="LiveId" clId="{29CB28E2-F019-40F7-847C-F33F37B33771}" dt="2020-11-11T03:43:15.663" v="346"/>
          <ac:picMkLst>
            <pc:docMk/>
            <pc:sldMk cId="2547133743" sldId="262"/>
            <ac:picMk id="2" creationId="{BEA5683A-0EB1-4A6C-B7A8-D109CE0C3DD7}"/>
          </ac:picMkLst>
        </pc:picChg>
        <pc:picChg chg="add del mod">
          <ac:chgData name="Jesus Reyna Uresti" userId="c6bd773a3f4a0dc0" providerId="LiveId" clId="{29CB28E2-F019-40F7-847C-F33F37B33771}" dt="2020-11-11T04:08:19.759" v="354"/>
          <ac:picMkLst>
            <pc:docMk/>
            <pc:sldMk cId="2547133743" sldId="262"/>
            <ac:picMk id="5" creationId="{CE6CA33F-1A8C-4213-BBD2-6DBECC360183}"/>
          </ac:picMkLst>
        </pc:picChg>
        <pc:picChg chg="add mod">
          <ac:chgData name="Jesus Reyna Uresti" userId="c6bd773a3f4a0dc0" providerId="LiveId" clId="{29CB28E2-F019-40F7-847C-F33F37B33771}" dt="2020-11-06T19:38:42.309" v="246"/>
          <ac:picMkLst>
            <pc:docMk/>
            <pc:sldMk cId="2547133743" sldId="262"/>
            <ac:picMk id="4098" creationId="{5AFA401B-174E-4144-B336-A79BDAAFCD0B}"/>
          </ac:picMkLst>
        </pc:picChg>
      </pc:sldChg>
      <pc:sldChg chg="addSp delSp modSp add mod modTransition setBg modAnim">
        <pc:chgData name="Jesus Reyna Uresti" userId="c6bd773a3f4a0dc0" providerId="LiveId" clId="{29CB28E2-F019-40F7-847C-F33F37B33771}" dt="2020-11-11T04:08:19.759" v="354"/>
        <pc:sldMkLst>
          <pc:docMk/>
          <pc:sldMk cId="3595216080" sldId="263"/>
        </pc:sldMkLst>
        <pc:spChg chg="add mod">
          <ac:chgData name="Jesus Reyna Uresti" userId="c6bd773a3f4a0dc0" providerId="LiveId" clId="{29CB28E2-F019-40F7-847C-F33F37B33771}" dt="2020-11-06T19:45:03.177" v="299" actId="1076"/>
          <ac:spMkLst>
            <pc:docMk/>
            <pc:sldMk cId="3595216080" sldId="263"/>
            <ac:spMk id="2" creationId="{0ADD9ADD-B83F-4900-BE9A-5ED43FD1753E}"/>
          </ac:spMkLst>
        </pc:spChg>
        <pc:spChg chg="add mod">
          <ac:chgData name="Jesus Reyna Uresti" userId="c6bd773a3f4a0dc0" providerId="LiveId" clId="{29CB28E2-F019-40F7-847C-F33F37B33771}" dt="2020-11-06T19:47:32.178" v="312" actId="1076"/>
          <ac:spMkLst>
            <pc:docMk/>
            <pc:sldMk cId="3595216080" sldId="263"/>
            <ac:spMk id="3" creationId="{C407CFBD-00DF-48D2-B0B6-08285EC5F903}"/>
          </ac:spMkLst>
        </pc:spChg>
        <pc:spChg chg="add del">
          <ac:chgData name="Jesus Reyna Uresti" userId="c6bd773a3f4a0dc0" providerId="LiveId" clId="{29CB28E2-F019-40F7-847C-F33F37B33771}" dt="2020-11-06T19:44:18.090" v="283" actId="26606"/>
          <ac:spMkLst>
            <pc:docMk/>
            <pc:sldMk cId="3595216080" sldId="263"/>
            <ac:spMk id="71" creationId="{42A4FC2C-047E-45A5-965D-8E1E3BF09BC6}"/>
          </ac:spMkLst>
        </pc:spChg>
        <pc:spChg chg="add del">
          <ac:chgData name="Jesus Reyna Uresti" userId="c6bd773a3f4a0dc0" providerId="LiveId" clId="{29CB28E2-F019-40F7-847C-F33F37B33771}" dt="2020-11-06T19:44:42.619" v="285" actId="26606"/>
          <ac:spMkLst>
            <pc:docMk/>
            <pc:sldMk cId="3595216080" sldId="263"/>
            <ac:spMk id="5124" creationId="{B670DBD5-770C-4383-9F54-5B86E86BD5BB}"/>
          </ac:spMkLst>
        </pc:spChg>
        <pc:spChg chg="add">
          <ac:chgData name="Jesus Reyna Uresti" userId="c6bd773a3f4a0dc0" providerId="LiveId" clId="{29CB28E2-F019-40F7-847C-F33F37B33771}" dt="2020-11-06T19:44:42.626" v="286" actId="26606"/>
          <ac:spMkLst>
            <pc:docMk/>
            <pc:sldMk cId="3595216080" sldId="263"/>
            <ac:spMk id="5126" creationId="{2D2B266D-3625-4584-A5C3-7D3F672CFF30}"/>
          </ac:spMkLst>
        </pc:spChg>
        <pc:picChg chg="add del mod">
          <ac:chgData name="Jesus Reyna Uresti" userId="c6bd773a3f4a0dc0" providerId="LiveId" clId="{29CB28E2-F019-40F7-847C-F33F37B33771}" dt="2020-11-11T03:43:15.663" v="346"/>
          <ac:picMkLst>
            <pc:docMk/>
            <pc:sldMk cId="3595216080" sldId="263"/>
            <ac:picMk id="4" creationId="{7BB85DA1-AAF5-4C4F-B16A-F00DEF961153}"/>
          </ac:picMkLst>
        </pc:picChg>
        <pc:picChg chg="add del mod">
          <ac:chgData name="Jesus Reyna Uresti" userId="c6bd773a3f4a0dc0" providerId="LiveId" clId="{29CB28E2-F019-40F7-847C-F33F37B33771}" dt="2020-11-11T04:08:19.759" v="354"/>
          <ac:picMkLst>
            <pc:docMk/>
            <pc:sldMk cId="3595216080" sldId="263"/>
            <ac:picMk id="5" creationId="{817A9718-A1AE-47E6-B4A1-19C992D844F2}"/>
          </ac:picMkLst>
        </pc:picChg>
        <pc:picChg chg="add mod">
          <ac:chgData name="Jesus Reyna Uresti" userId="c6bd773a3f4a0dc0" providerId="LiveId" clId="{29CB28E2-F019-40F7-847C-F33F37B33771}" dt="2020-11-06T19:47:13.986" v="311" actId="1076"/>
          <ac:picMkLst>
            <pc:docMk/>
            <pc:sldMk cId="3595216080" sldId="263"/>
            <ac:picMk id="5122" creationId="{8858367D-1D0D-46A7-B674-06BDA27F815A}"/>
          </ac:picMkLst>
        </pc:picChg>
      </pc:sldChg>
      <pc:sldChg chg="addSp delSp modSp add mod modTransition setBg delAnim modAnim delDesignElem">
        <pc:chgData name="Jesus Reyna Uresti" userId="c6bd773a3f4a0dc0" providerId="LiveId" clId="{29CB28E2-F019-40F7-847C-F33F37B33771}" dt="2020-11-11T04:06:51.663" v="352" actId="478"/>
        <pc:sldMkLst>
          <pc:docMk/>
          <pc:sldMk cId="3204786007" sldId="264"/>
        </pc:sldMkLst>
        <pc:spChg chg="add mod">
          <ac:chgData name="Jesus Reyna Uresti" userId="c6bd773a3f4a0dc0" providerId="LiveId" clId="{29CB28E2-F019-40F7-847C-F33F37B33771}" dt="2020-11-06T19:37:42.662" v="240" actId="1076"/>
          <ac:spMkLst>
            <pc:docMk/>
            <pc:sldMk cId="3204786007" sldId="264"/>
            <ac:spMk id="2" creationId="{CC3266BC-2365-4B3E-9447-139243D783F4}"/>
          </ac:spMkLst>
        </pc:spChg>
        <pc:spChg chg="del">
          <ac:chgData name="Jesus Reyna Uresti" userId="c6bd773a3f4a0dc0" providerId="LiveId" clId="{29CB28E2-F019-40F7-847C-F33F37B33771}" dt="2020-11-06T19:28:43.804" v="220" actId="478"/>
          <ac:spMkLst>
            <pc:docMk/>
            <pc:sldMk cId="3204786007" sldId="264"/>
            <ac:spMk id="6" creationId="{F8E1BB13-C907-4BD1-A2A1-179AD108034D}"/>
          </ac:spMkLst>
        </pc:spChg>
        <pc:spChg chg="del">
          <ac:chgData name="Jesus Reyna Uresti" userId="c6bd773a3f4a0dc0" providerId="LiveId" clId="{29CB28E2-F019-40F7-847C-F33F37B33771}" dt="2020-11-06T19:35:55.431" v="222" actId="478"/>
          <ac:spMkLst>
            <pc:docMk/>
            <pc:sldMk cId="3204786007" sldId="264"/>
            <ac:spMk id="7" creationId="{0FA76D48-47BD-42E2-88F7-35C4FBF48766}"/>
          </ac:spMkLst>
        </pc:spChg>
        <pc:spChg chg="del">
          <ac:chgData name="Jesus Reyna Uresti" userId="c6bd773a3f4a0dc0" providerId="LiveId" clId="{29CB28E2-F019-40F7-847C-F33F37B33771}" dt="2020-11-06T19:28:46.461" v="221" actId="478"/>
          <ac:spMkLst>
            <pc:docMk/>
            <pc:sldMk cId="3204786007" sldId="264"/>
            <ac:spMk id="8" creationId="{0CBEB50D-2C03-455D-9258-F6F0ADF03BBC}"/>
          </ac:spMkLst>
        </pc:spChg>
        <pc:spChg chg="del">
          <ac:chgData name="Jesus Reyna Uresti" userId="c6bd773a3f4a0dc0" providerId="LiveId" clId="{29CB28E2-F019-40F7-847C-F33F37B33771}" dt="2020-11-06T19:28:38.133" v="219"/>
          <ac:spMkLst>
            <pc:docMk/>
            <pc:sldMk cId="3204786007" sldId="264"/>
            <ac:spMk id="71" creationId="{42A4FC2C-047E-45A5-965D-8E1E3BF09BC6}"/>
          </ac:spMkLst>
        </pc:spChg>
        <pc:spChg chg="add">
          <ac:chgData name="Jesus Reyna Uresti" userId="c6bd773a3f4a0dc0" providerId="LiveId" clId="{29CB28E2-F019-40F7-847C-F33F37B33771}" dt="2020-11-06T19:36:18.577" v="226" actId="26606"/>
          <ac:spMkLst>
            <pc:docMk/>
            <pc:sldMk cId="3204786007" sldId="264"/>
            <ac:spMk id="3076" creationId="{42A4FC2C-047E-45A5-965D-8E1E3BF09BC6}"/>
          </ac:spMkLst>
        </pc:spChg>
        <pc:picChg chg="add del mod">
          <ac:chgData name="Jesus Reyna Uresti" userId="c6bd773a3f4a0dc0" providerId="LiveId" clId="{29CB28E2-F019-40F7-847C-F33F37B33771}" dt="2020-11-11T04:06:51.663" v="352" actId="478"/>
          <ac:picMkLst>
            <pc:docMk/>
            <pc:sldMk cId="3204786007" sldId="264"/>
            <ac:picMk id="3" creationId="{AD2D1901-36AF-4885-A3F7-6BBD51F58B2A}"/>
          </ac:picMkLst>
        </pc:picChg>
        <pc:picChg chg="add mod">
          <ac:chgData name="Jesus Reyna Uresti" userId="c6bd773a3f4a0dc0" providerId="LiveId" clId="{29CB28E2-F019-40F7-847C-F33F37B33771}" dt="2020-11-11T04:06:45.521" v="350"/>
          <ac:picMkLst>
            <pc:docMk/>
            <pc:sldMk cId="3204786007" sldId="264"/>
            <ac:picMk id="4" creationId="{5BB9E94E-C258-4CF4-8140-9AB6DACDF8DB}"/>
          </ac:picMkLst>
        </pc:picChg>
        <pc:picChg chg="del">
          <ac:chgData name="Jesus Reyna Uresti" userId="c6bd773a3f4a0dc0" providerId="LiveId" clId="{29CB28E2-F019-40F7-847C-F33F37B33771}" dt="2020-11-06T19:36:13.885" v="223" actId="478"/>
          <ac:picMkLst>
            <pc:docMk/>
            <pc:sldMk cId="3204786007" sldId="264"/>
            <ac:picMk id="1026" creationId="{BB0FFDFE-CE99-45C9-A34A-6BF2884BD0FC}"/>
          </ac:picMkLst>
        </pc:picChg>
        <pc:picChg chg="add mod">
          <ac:chgData name="Jesus Reyna Uresti" userId="c6bd773a3f4a0dc0" providerId="LiveId" clId="{29CB28E2-F019-40F7-847C-F33F37B33771}" dt="2020-11-06T19:36:18.577" v="226" actId="26606"/>
          <ac:picMkLst>
            <pc:docMk/>
            <pc:sldMk cId="3204786007" sldId="264"/>
            <ac:picMk id="3074" creationId="{F4138BFB-59E5-4E9D-A18C-F8E3FB4F8DC4}"/>
          </ac:picMkLst>
        </pc:picChg>
      </pc:sldChg>
      <pc:sldChg chg="addSp delSp modSp new mod modTransition setBg modAnim">
        <pc:chgData name="Jesus Reyna Uresti" userId="c6bd773a3f4a0dc0" providerId="LiveId" clId="{29CB28E2-F019-40F7-847C-F33F37B33771}" dt="2020-11-11T04:08:19.759" v="354"/>
        <pc:sldMkLst>
          <pc:docMk/>
          <pc:sldMk cId="1125809131" sldId="265"/>
        </pc:sldMkLst>
        <pc:spChg chg="del">
          <ac:chgData name="Jesus Reyna Uresti" userId="c6bd773a3f4a0dc0" providerId="LiveId" clId="{29CB28E2-F019-40F7-847C-F33F37B33771}" dt="2020-11-06T19:49:03.492" v="314" actId="478"/>
          <ac:spMkLst>
            <pc:docMk/>
            <pc:sldMk cId="1125809131" sldId="265"/>
            <ac:spMk id="2" creationId="{A41BB946-C538-4306-84EA-3395AE9553B2}"/>
          </ac:spMkLst>
        </pc:spChg>
        <pc:spChg chg="del">
          <ac:chgData name="Jesus Reyna Uresti" userId="c6bd773a3f4a0dc0" providerId="LiveId" clId="{29CB28E2-F019-40F7-847C-F33F37B33771}" dt="2020-11-06T19:49:03.492" v="314" actId="478"/>
          <ac:spMkLst>
            <pc:docMk/>
            <pc:sldMk cId="1125809131" sldId="265"/>
            <ac:spMk id="3" creationId="{23FB146D-AE8B-49A3-A99E-C143C4B223F3}"/>
          </ac:spMkLst>
        </pc:spChg>
        <pc:spChg chg="add mod">
          <ac:chgData name="Jesus Reyna Uresti" userId="c6bd773a3f4a0dc0" providerId="LiveId" clId="{29CB28E2-F019-40F7-847C-F33F37B33771}" dt="2020-11-06T21:30:30.147" v="342" actId="1076"/>
          <ac:spMkLst>
            <pc:docMk/>
            <pc:sldMk cId="1125809131" sldId="265"/>
            <ac:spMk id="4" creationId="{FCC04CE2-DC98-4375-82D0-9C7DCB847AE5}"/>
          </ac:spMkLst>
        </pc:spChg>
        <pc:spChg chg="add mod">
          <ac:chgData name="Jesus Reyna Uresti" userId="c6bd773a3f4a0dc0" providerId="LiveId" clId="{29CB28E2-F019-40F7-847C-F33F37B33771}" dt="2020-11-06T21:30:19.608" v="339" actId="403"/>
          <ac:spMkLst>
            <pc:docMk/>
            <pc:sldMk cId="1125809131" sldId="265"/>
            <ac:spMk id="11" creationId="{9E1BB6E4-9958-4329-9657-1FA74251BF34}"/>
          </ac:spMkLst>
        </pc:spChg>
        <pc:spChg chg="add del">
          <ac:chgData name="Jesus Reyna Uresti" userId="c6bd773a3f4a0dc0" providerId="LiveId" clId="{29CB28E2-F019-40F7-847C-F33F37B33771}" dt="2020-11-06T21:28:57.233" v="317" actId="26606"/>
          <ac:spMkLst>
            <pc:docMk/>
            <pc:sldMk cId="1125809131" sldId="265"/>
            <ac:spMk id="71" creationId="{42A4FC2C-047E-45A5-965D-8E1E3BF09BC6}"/>
          </ac:spMkLst>
        </pc:spChg>
        <pc:spChg chg="add">
          <ac:chgData name="Jesus Reyna Uresti" userId="c6bd773a3f4a0dc0" providerId="LiveId" clId="{29CB28E2-F019-40F7-847C-F33F37B33771}" dt="2020-11-06T21:29:02.367" v="320" actId="26606"/>
          <ac:spMkLst>
            <pc:docMk/>
            <pc:sldMk cId="1125809131" sldId="265"/>
            <ac:spMk id="73" creationId="{8DBEAE55-3EA1-41D7-A212-5F7D8986C1F2}"/>
          </ac:spMkLst>
        </pc:spChg>
        <pc:spChg chg="add">
          <ac:chgData name="Jesus Reyna Uresti" userId="c6bd773a3f4a0dc0" providerId="LiveId" clId="{29CB28E2-F019-40F7-847C-F33F37B33771}" dt="2020-11-06T21:29:02.367" v="320" actId="26606"/>
          <ac:spMkLst>
            <pc:docMk/>
            <pc:sldMk cId="1125809131" sldId="265"/>
            <ac:spMk id="75" creationId="{CFC5F0E7-644F-4101-BE72-12825CF537E7}"/>
          </ac:spMkLst>
        </pc:spChg>
        <pc:spChg chg="add">
          <ac:chgData name="Jesus Reyna Uresti" userId="c6bd773a3f4a0dc0" providerId="LiveId" clId="{29CB28E2-F019-40F7-847C-F33F37B33771}" dt="2020-11-06T21:29:02.367" v="320" actId="26606"/>
          <ac:spMkLst>
            <pc:docMk/>
            <pc:sldMk cId="1125809131" sldId="265"/>
            <ac:spMk id="77" creationId="{B1F9B6B4-B0C4-45C6-A086-901C960D03E7}"/>
          </ac:spMkLst>
        </pc:spChg>
        <pc:spChg chg="add del">
          <ac:chgData name="Jesus Reyna Uresti" userId="c6bd773a3f4a0dc0" providerId="LiveId" clId="{29CB28E2-F019-40F7-847C-F33F37B33771}" dt="2020-11-06T21:29:02.355" v="319" actId="26606"/>
          <ac:spMkLst>
            <pc:docMk/>
            <pc:sldMk cId="1125809131" sldId="265"/>
            <ac:spMk id="6148" creationId="{B670DBD5-770C-4383-9F54-5B86E86BD5BB}"/>
          </ac:spMkLst>
        </pc:spChg>
        <pc:spChg chg="add">
          <ac:chgData name="Jesus Reyna Uresti" userId="c6bd773a3f4a0dc0" providerId="LiveId" clId="{29CB28E2-F019-40F7-847C-F33F37B33771}" dt="2020-11-06T21:29:02.367" v="320" actId="26606"/>
          <ac:spMkLst>
            <pc:docMk/>
            <pc:sldMk cId="1125809131" sldId="265"/>
            <ac:spMk id="6150" creationId="{8950AD4C-6AF3-49F8-94E1-DBCAFB39478B}"/>
          </ac:spMkLst>
        </pc:spChg>
        <pc:picChg chg="add del mod">
          <ac:chgData name="Jesus Reyna Uresti" userId="c6bd773a3f4a0dc0" providerId="LiveId" clId="{29CB28E2-F019-40F7-847C-F33F37B33771}" dt="2020-11-11T04:08:19.759" v="354"/>
          <ac:picMkLst>
            <pc:docMk/>
            <pc:sldMk cId="1125809131" sldId="265"/>
            <ac:picMk id="2" creationId="{397D4B4F-0F46-4981-ACCC-A91607D60521}"/>
          </ac:picMkLst>
        </pc:picChg>
        <pc:picChg chg="add mod">
          <ac:chgData name="Jesus Reyna Uresti" userId="c6bd773a3f4a0dc0" providerId="LiveId" clId="{29CB28E2-F019-40F7-847C-F33F37B33771}" dt="2020-11-06T21:30:34.777" v="343"/>
          <ac:picMkLst>
            <pc:docMk/>
            <pc:sldMk cId="1125809131" sldId="265"/>
            <ac:picMk id="6146" creationId="{785106D7-C3F3-4B87-9CC3-8BA40959B1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E27DD-5396-46B0-A17A-D28C79232717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3335-F221-4307-93D6-E689C2FD13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91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BA9C8-BB99-4426-8352-9F25ABC9C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27356-C411-4132-B6CC-2A15A3C9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1C93A-0E1C-4CDD-A41E-1485AF1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841502-8EC1-4D6E-95F3-395D4FB1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C419B-9B0C-4F43-96CD-C0ECCD22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0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8152-4E03-41DF-801F-B3220102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B80F59-05A7-42E0-8159-B06FE8A2C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A91EBE-0954-4A48-9DCC-3F48E4C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A3F3C-35F1-434F-8D9F-CC348A3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4E78F-C8AE-4EE1-889E-23BACF0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7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3B3C88-5A23-439C-B022-BCD8AE287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EBEB24-1548-432F-B3AE-B6CB99BDF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E31AE-3920-48D1-B1EC-628D395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F351E-C58A-46CA-95A3-52AA2E61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6BC7D-D448-46F9-9BEA-C919289B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87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CC53B-9FF6-4BBF-9412-79730AD3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7CDF5-EC21-4263-BCE4-4ACE6DD3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1ED63-EEF3-4E4D-B835-99D2FB72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BD895-83AD-4092-B7BF-376D3180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8D504-7A72-43C0-AB1F-586F61ED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0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60094-4A43-426A-9F9A-80559109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EECFA-6B6B-4E3A-B1E5-7299046B0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CF0CF-223C-405B-8CCA-4401063D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D0BAC-D015-4FB9-BA57-2A57331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E083C-C6D2-4A38-B53E-469E1D51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94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2769-2F80-4F29-96C1-9C3584B2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E6A46-BE50-46BF-8EFB-CDD0336E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D2828-21BB-45A3-803A-6A6C3541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416A5-9C67-4799-8316-27395559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A702FD-FB0A-48F8-87FA-77277F2E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CFA0-C245-45CE-A37C-20111B02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35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E199A-B4D7-4764-972B-44C454CE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5EA65-DF70-4E24-992A-C2A47D8F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A539C9-12E8-498D-857B-DFE171C5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E2E1E3-E84E-4DB2-9222-C80A63BC9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A891FF-C540-41F7-817E-DE8557C76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08F017-8738-455D-A2EF-751096D5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3E860C-4936-44DD-B254-80B0685B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CE7D97-9851-43FB-BFD8-E288591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00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2D2A4-93F5-4E3B-A09F-BC91D9C3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37CC1E-B3F8-42B1-8AA2-6E6455C4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2FFA16-A264-4DDF-8B7B-CAD2EAA6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A0FE23-0175-4860-A98F-F0E89E8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4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596769-5C8D-4587-A690-C7C16891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3666A4-0CBB-430A-B253-BA378C81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6EEFB5-BF28-4689-8E2E-050E07E8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88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E85A2-5653-4907-9853-C0C9190F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55DD3-4485-49C9-B0EF-FBD82870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47B89D-D10E-46A9-ADF3-CDA68E456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622879-7E44-42F6-9A86-DA115C2F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8D0D6D-B8C6-40A7-9101-34D0EC57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0E04F-7C1D-45C6-992C-70ADEAD5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15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66725-1751-4E7F-8234-91BA6696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365407-8644-46BC-927A-11341EE12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B3DAD-32A3-40AA-8015-163D5ADD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297362-31F1-4616-8D61-C2903E93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27651-31F4-4199-AEEE-65F9ADFC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CBFD87-9414-4451-9111-E74838BA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42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254A98-24DD-41B1-ACB2-744CB86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AEAE35-62D6-492D-956B-A17387FD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26D74-022E-49CB-8487-48A9D578D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2DE6-E71C-4B8C-A990-A42E471C95C9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D60F9-9BA5-424D-885A-FA9EE4ED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A71B78-A226-4591-A5E2-9BD8CD7D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7261-5E77-4432-AA69-538667442B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88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c5JJTQa4r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webinars.net/blog/que-es-python/" TargetMode="External"/><Relationship Id="rId4" Type="http://schemas.openxmlformats.org/officeDocument/2006/relationships/hyperlink" Target="https://desarrolloweb.com/articulos/1325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Python (programming) 1080P, 2K, 4K, 5K HD wallpapers free download |  Wallpaper Flare">
            <a:extLst>
              <a:ext uri="{FF2B5EF4-FFF2-40B4-BE49-F238E27FC236}">
                <a16:creationId xmlns:a16="http://schemas.microsoft.com/office/drawing/2014/main" id="{BB0FFDFE-CE99-45C9-A34A-6BF2884BD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8E1BB13-C907-4BD1-A2A1-179AD108034D}"/>
              </a:ext>
            </a:extLst>
          </p:cNvPr>
          <p:cNvSpPr/>
          <p:nvPr/>
        </p:nvSpPr>
        <p:spPr>
          <a:xfrm>
            <a:off x="7785350" y="1446550"/>
            <a:ext cx="33819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Evidence</a:t>
            </a:r>
            <a:r>
              <a:rPr lang="es-E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76D48-47BD-42E2-88F7-35C4FBF48766}"/>
              </a:ext>
            </a:extLst>
          </p:cNvPr>
          <p:cNvSpPr/>
          <p:nvPr/>
        </p:nvSpPr>
        <p:spPr>
          <a:xfrm>
            <a:off x="1576218" y="-15122"/>
            <a:ext cx="83651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</a:t>
            </a:r>
            <a:r>
              <a:rPr lang="es-ES" sz="8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</a:t>
            </a:r>
            <a:r>
              <a:rPr lang="es-E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8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is</a:t>
            </a:r>
            <a:r>
              <a:rPr lang="es-E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8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Pyhton</a:t>
            </a:r>
            <a:r>
              <a:rPr lang="es-ES" sz="8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BEB50D-2C03-455D-9258-F6F0ADF03BBC}"/>
              </a:ext>
            </a:extLst>
          </p:cNvPr>
          <p:cNvSpPr txBox="1"/>
          <p:nvPr/>
        </p:nvSpPr>
        <p:spPr>
          <a:xfrm>
            <a:off x="265484" y="4731026"/>
            <a:ext cx="4849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Isaac Reyna Uresti</a:t>
            </a:r>
          </a:p>
          <a:p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Eloy Hernández Frías</a:t>
            </a:r>
          </a:p>
          <a:p>
            <a:r>
              <a:rPr lang="es-MX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s-MX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22</a:t>
            </a:r>
          </a:p>
        </p:txBody>
      </p:sp>
    </p:spTree>
    <p:extLst>
      <p:ext uri="{BB962C8B-B14F-4D97-AF65-F5344CB8AC3E}">
        <p14:creationId xmlns:p14="http://schemas.microsoft.com/office/powerpoint/2010/main" val="266626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ython Wallpapers - Top Free Python Backgrounds - WallpaperAccess">
            <a:extLst>
              <a:ext uri="{FF2B5EF4-FFF2-40B4-BE49-F238E27FC236}">
                <a16:creationId xmlns:a16="http://schemas.microsoft.com/office/drawing/2014/main" id="{F4138BFB-59E5-4E9D-A18C-F8E3FB4F8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" b="299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C3266BC-2365-4B3E-9447-139243D783F4}"/>
              </a:ext>
            </a:extLst>
          </p:cNvPr>
          <p:cNvSpPr/>
          <p:nvPr/>
        </p:nvSpPr>
        <p:spPr>
          <a:xfrm>
            <a:off x="1935492" y="1426324"/>
            <a:ext cx="832101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 decided to talk about Python because it is the programming language that I am currently learning, and it seems very good to start in the world of programming</a:t>
            </a:r>
            <a:endParaRPr lang="es-E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78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Python Wallpapers - Wallpaper Cave">
            <a:extLst>
              <a:ext uri="{FF2B5EF4-FFF2-40B4-BE49-F238E27FC236}">
                <a16:creationId xmlns:a16="http://schemas.microsoft.com/office/drawing/2014/main" id="{823B261F-5B0C-4CCB-83F9-8B1433EF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51FFA6C-DE4E-44DA-A97D-D7EAED7878D4}"/>
              </a:ext>
            </a:extLst>
          </p:cNvPr>
          <p:cNvSpPr/>
          <p:nvPr/>
        </p:nvSpPr>
        <p:spPr>
          <a:xfrm>
            <a:off x="4198686" y="122335"/>
            <a:ext cx="37946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 </a:t>
            </a:r>
            <a:r>
              <a:rPr lang="es-ES" sz="72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</a:t>
            </a:r>
            <a:endParaRPr lang="es-ES" sz="7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913D7B-FDB8-4DAD-AF61-C9E7A13B09F6}"/>
              </a:ext>
            </a:extLst>
          </p:cNvPr>
          <p:cNvSpPr/>
          <p:nvPr/>
        </p:nvSpPr>
        <p:spPr>
          <a:xfrm>
            <a:off x="2013055" y="2091523"/>
            <a:ext cx="8165890" cy="20981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dynamically-typed interpreted programming language whose philosophy emphasizes syntax that favors readable code. It is a multiparadigm programming language</a:t>
            </a:r>
            <a:endParaRPr lang="es-E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21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Code Wallpapers - Top Free Python Code Backgrounds - WallpaperAccess">
            <a:extLst>
              <a:ext uri="{FF2B5EF4-FFF2-40B4-BE49-F238E27FC236}">
                <a16:creationId xmlns:a16="http://schemas.microsoft.com/office/drawing/2014/main" id="{E52D1622-A2DF-41EB-84E4-A01540AB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BF7213E-B6AF-4EE8-B9F9-DD7AD10C0E8F}"/>
              </a:ext>
            </a:extLst>
          </p:cNvPr>
          <p:cNvSpPr/>
          <p:nvPr/>
        </p:nvSpPr>
        <p:spPr>
          <a:xfrm>
            <a:off x="1366147" y="290396"/>
            <a:ext cx="9459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Where does Python come from?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95AEB7-B205-457A-8F68-6A0133ACDB11}"/>
              </a:ext>
            </a:extLst>
          </p:cNvPr>
          <p:cNvSpPr/>
          <p:nvPr/>
        </p:nvSpPr>
        <p:spPr>
          <a:xfrm>
            <a:off x="2045519" y="1979761"/>
            <a:ext cx="8100962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creator of the language is a European named Guido Van Rossum. He has been designing Python for more than a decade, helped and motivated by his experience in creating another language called ABC.</a:t>
            </a:r>
            <a:endParaRPr lang="es-ES" sz="3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rt | Heroku">
            <a:extLst>
              <a:ext uri="{FF2B5EF4-FFF2-40B4-BE49-F238E27FC236}">
                <a16:creationId xmlns:a16="http://schemas.microsoft.com/office/drawing/2014/main" id="{7F3F850C-039B-4D64-91DA-76688C7F8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 b="2210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462D734-E305-45C8-AD76-34B71BD795D5}"/>
              </a:ext>
            </a:extLst>
          </p:cNvPr>
          <p:cNvSpPr/>
          <p:nvPr/>
        </p:nvSpPr>
        <p:spPr>
          <a:xfrm>
            <a:off x="2173291" y="0"/>
            <a:ext cx="784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python is so popular?</a:t>
            </a:r>
            <a:endParaRPr lang="es-MX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F5F4EF1-C2CF-43B9-8727-D52322453484}"/>
              </a:ext>
            </a:extLst>
          </p:cNvPr>
          <p:cNvSpPr/>
          <p:nvPr/>
        </p:nvSpPr>
        <p:spPr>
          <a:xfrm>
            <a:off x="1390933" y="1905506"/>
            <a:ext cx="9410131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number of libraries it contains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simplicity and speed with which programs are created.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number of platforms we can develop 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Python is free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E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759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967F3CD-B7D5-4CD4-B546-13C8A8F61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9528C64-B611-4A0E-AED3-355EAA4E2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098" name="Picture 2" descr="Python (programming), #Linux | Wallpaper No. 170803 | Python programming,  Programming tutorial, Software development">
            <a:extLst>
              <a:ext uri="{FF2B5EF4-FFF2-40B4-BE49-F238E27FC236}">
                <a16:creationId xmlns:a16="http://schemas.microsoft.com/office/drawing/2014/main" id="{5AFA401B-174E-4144-B336-A79BDAAFC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r="3292"/>
          <a:stretch/>
        </p:blipFill>
        <p:spPr bwMode="auto">
          <a:xfrm>
            <a:off x="967853" y="10"/>
            <a:ext cx="10256294" cy="6857990"/>
          </a:xfrm>
          <a:custGeom>
            <a:avLst/>
            <a:gdLst/>
            <a:ahLst/>
            <a:cxnLst/>
            <a:rect l="l" t="t" r="r" b="b"/>
            <a:pathLst>
              <a:path w="10256294" h="6858000">
                <a:moveTo>
                  <a:pt x="1691450" y="0"/>
                </a:moveTo>
                <a:lnTo>
                  <a:pt x="4470259" y="0"/>
                </a:lnTo>
                <a:lnTo>
                  <a:pt x="4542814" y="0"/>
                </a:lnTo>
                <a:lnTo>
                  <a:pt x="5713480" y="0"/>
                </a:lnTo>
                <a:lnTo>
                  <a:pt x="5786036" y="0"/>
                </a:lnTo>
                <a:lnTo>
                  <a:pt x="8564844" y="0"/>
                </a:lnTo>
                <a:lnTo>
                  <a:pt x="8587900" y="14997"/>
                </a:lnTo>
                <a:cubicBezTo>
                  <a:pt x="9658369" y="754641"/>
                  <a:pt x="10256294" y="2093192"/>
                  <a:pt x="10256294" y="3621656"/>
                </a:cubicBezTo>
                <a:cubicBezTo>
                  <a:pt x="10256294" y="4969131"/>
                  <a:pt x="9288413" y="5602839"/>
                  <a:pt x="8302921" y="6374814"/>
                </a:cubicBezTo>
                <a:cubicBezTo>
                  <a:pt x="8123457" y="6515397"/>
                  <a:pt x="7945637" y="6653108"/>
                  <a:pt x="7764491" y="6780599"/>
                </a:cubicBezTo>
                <a:lnTo>
                  <a:pt x="7648023" y="6858000"/>
                </a:lnTo>
                <a:lnTo>
                  <a:pt x="5786036" y="6858000"/>
                </a:lnTo>
                <a:lnTo>
                  <a:pt x="5713480" y="6858000"/>
                </a:lnTo>
                <a:lnTo>
                  <a:pt x="4542814" y="6858000"/>
                </a:lnTo>
                <a:lnTo>
                  <a:pt x="4470259" y="6858000"/>
                </a:lnTo>
                <a:lnTo>
                  <a:pt x="2608272" y="6858000"/>
                </a:lnTo>
                <a:lnTo>
                  <a:pt x="2491804" y="6780599"/>
                </a:lnTo>
                <a:cubicBezTo>
                  <a:pt x="2310658" y="6653108"/>
                  <a:pt x="2132837" y="6515397"/>
                  <a:pt x="1953374" y="6374814"/>
                </a:cubicBezTo>
                <a:cubicBezTo>
                  <a:pt x="967880" y="5602839"/>
                  <a:pt x="0" y="4969131"/>
                  <a:pt x="0" y="3621656"/>
                </a:cubicBezTo>
                <a:cubicBezTo>
                  <a:pt x="0" y="2093192"/>
                  <a:pt x="597925" y="754641"/>
                  <a:pt x="1668394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479A80B-8CA9-4EA1-9408-D2A7B046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1910015 w 10256294"/>
              <a:gd name="connsiteY0" fmla="*/ 0 h 6858000"/>
              <a:gd name="connsiteX1" fmla="*/ 1691450 w 10256294"/>
              <a:gd name="connsiteY1" fmla="*/ 0 h 6858000"/>
              <a:gd name="connsiteX2" fmla="*/ 1668394 w 10256294"/>
              <a:gd name="connsiteY2" fmla="*/ 14997 h 6858000"/>
              <a:gd name="connsiteX3" fmla="*/ 0 w 10256294"/>
              <a:gd name="connsiteY3" fmla="*/ 3621656 h 6858000"/>
              <a:gd name="connsiteX4" fmla="*/ 1953374 w 10256294"/>
              <a:gd name="connsiteY4" fmla="*/ 6374814 h 6858000"/>
              <a:gd name="connsiteX5" fmla="*/ 2491804 w 10256294"/>
              <a:gd name="connsiteY5" fmla="*/ 6780599 h 6858000"/>
              <a:gd name="connsiteX6" fmla="*/ 2608271 w 10256294"/>
              <a:gd name="connsiteY6" fmla="*/ 6858000 h 6858000"/>
              <a:gd name="connsiteX7" fmla="*/ 2864721 w 10256294"/>
              <a:gd name="connsiteY7" fmla="*/ 6858000 h 6858000"/>
              <a:gd name="connsiteX8" fmla="*/ 2743439 w 10256294"/>
              <a:gd name="connsiteY8" fmla="*/ 6780599 h 6858000"/>
              <a:gd name="connsiteX9" fmla="*/ 2182760 w 10256294"/>
              <a:gd name="connsiteY9" fmla="*/ 6374814 h 6858000"/>
              <a:gd name="connsiteX10" fmla="*/ 148672 w 10256294"/>
              <a:gd name="connsiteY10" fmla="*/ 3621656 h 6858000"/>
              <a:gd name="connsiteX11" fmla="*/ 1886006 w 10256294"/>
              <a:gd name="connsiteY11" fmla="*/ 14997 h 6858000"/>
              <a:gd name="connsiteX12" fmla="*/ 8564844 w 10256294"/>
              <a:gd name="connsiteY12" fmla="*/ 0 h 6858000"/>
              <a:gd name="connsiteX13" fmla="*/ 8346278 w 10256294"/>
              <a:gd name="connsiteY13" fmla="*/ 0 h 6858000"/>
              <a:gd name="connsiteX14" fmla="*/ 8370288 w 10256294"/>
              <a:gd name="connsiteY14" fmla="*/ 14997 h 6858000"/>
              <a:gd name="connsiteX15" fmla="*/ 10107622 w 10256294"/>
              <a:gd name="connsiteY15" fmla="*/ 3621656 h 6858000"/>
              <a:gd name="connsiteX16" fmla="*/ 8073532 w 10256294"/>
              <a:gd name="connsiteY16" fmla="*/ 6374814 h 6858000"/>
              <a:gd name="connsiteX17" fmla="*/ 7512854 w 10256294"/>
              <a:gd name="connsiteY17" fmla="*/ 6780599 h 6858000"/>
              <a:gd name="connsiteX18" fmla="*/ 7391575 w 10256294"/>
              <a:gd name="connsiteY18" fmla="*/ 6858000 h 6858000"/>
              <a:gd name="connsiteX19" fmla="*/ 7648023 w 10256294"/>
              <a:gd name="connsiteY19" fmla="*/ 6858000 h 6858000"/>
              <a:gd name="connsiteX20" fmla="*/ 7764490 w 10256294"/>
              <a:gd name="connsiteY20" fmla="*/ 6780599 h 6858000"/>
              <a:gd name="connsiteX21" fmla="*/ 8302920 w 10256294"/>
              <a:gd name="connsiteY21" fmla="*/ 6374814 h 6858000"/>
              <a:gd name="connsiteX22" fmla="*/ 10256294 w 10256294"/>
              <a:gd name="connsiteY22" fmla="*/ 3621656 h 6858000"/>
              <a:gd name="connsiteX23" fmla="*/ 8587900 w 1025629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256294" h="6858000">
                <a:moveTo>
                  <a:pt x="1910015" y="0"/>
                </a:moveTo>
                <a:lnTo>
                  <a:pt x="1691450" y="0"/>
                </a:lnTo>
                <a:lnTo>
                  <a:pt x="1668394" y="14997"/>
                </a:lnTo>
                <a:cubicBezTo>
                  <a:pt x="597925" y="754641"/>
                  <a:pt x="0" y="2093192"/>
                  <a:pt x="0" y="3621656"/>
                </a:cubicBezTo>
                <a:cubicBezTo>
                  <a:pt x="0" y="4969131"/>
                  <a:pt x="967880" y="5602839"/>
                  <a:pt x="1953374" y="6374814"/>
                </a:cubicBezTo>
                <a:cubicBezTo>
                  <a:pt x="2132836" y="6515397"/>
                  <a:pt x="2310657" y="6653108"/>
                  <a:pt x="2491804" y="6780599"/>
                </a:cubicBezTo>
                <a:lnTo>
                  <a:pt x="2608271" y="6858000"/>
                </a:lnTo>
                <a:lnTo>
                  <a:pt x="2864721" y="6858000"/>
                </a:lnTo>
                <a:lnTo>
                  <a:pt x="2743439" y="6780599"/>
                </a:lnTo>
                <a:cubicBezTo>
                  <a:pt x="2554808" y="6653108"/>
                  <a:pt x="2369639" y="6515397"/>
                  <a:pt x="2182760" y="6374814"/>
                </a:cubicBezTo>
                <a:cubicBezTo>
                  <a:pt x="1156547" y="5602839"/>
                  <a:pt x="148672" y="4969131"/>
                  <a:pt x="148672" y="3621656"/>
                </a:cubicBezTo>
                <a:cubicBezTo>
                  <a:pt x="148672" y="2093192"/>
                  <a:pt x="771304" y="754641"/>
                  <a:pt x="1886006" y="14997"/>
                </a:cubicBezTo>
                <a:close/>
                <a:moveTo>
                  <a:pt x="8564844" y="0"/>
                </a:moveTo>
                <a:lnTo>
                  <a:pt x="8346278" y="0"/>
                </a:lnTo>
                <a:lnTo>
                  <a:pt x="8370288" y="14997"/>
                </a:lnTo>
                <a:cubicBezTo>
                  <a:pt x="9484990" y="754641"/>
                  <a:pt x="10107622" y="2093192"/>
                  <a:pt x="10107622" y="3621656"/>
                </a:cubicBezTo>
                <a:cubicBezTo>
                  <a:pt x="10107622" y="4969131"/>
                  <a:pt x="9099748" y="5602839"/>
                  <a:pt x="8073532" y="6374814"/>
                </a:cubicBezTo>
                <a:cubicBezTo>
                  <a:pt x="7886654" y="6515397"/>
                  <a:pt x="7701485" y="6653108"/>
                  <a:pt x="7512854" y="6780599"/>
                </a:cubicBezTo>
                <a:lnTo>
                  <a:pt x="7391575" y="6858000"/>
                </a:lnTo>
                <a:lnTo>
                  <a:pt x="7648023" y="6858000"/>
                </a:lnTo>
                <a:lnTo>
                  <a:pt x="7764490" y="6780599"/>
                </a:lnTo>
                <a:cubicBezTo>
                  <a:pt x="7945636" y="6653108"/>
                  <a:pt x="8123457" y="6515397"/>
                  <a:pt x="8302920" y="6374814"/>
                </a:cubicBezTo>
                <a:cubicBezTo>
                  <a:pt x="9288414" y="5602839"/>
                  <a:pt x="10256294" y="4969131"/>
                  <a:pt x="10256294" y="3621656"/>
                </a:cubicBezTo>
                <a:cubicBezTo>
                  <a:pt x="10256294" y="2093192"/>
                  <a:pt x="9658369" y="754641"/>
                  <a:pt x="8587900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552F94-587F-4CD7-8741-8658F6210427}"/>
              </a:ext>
            </a:extLst>
          </p:cNvPr>
          <p:cNvSpPr/>
          <p:nvPr/>
        </p:nvSpPr>
        <p:spPr>
          <a:xfrm>
            <a:off x="3379614" y="412821"/>
            <a:ext cx="4865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 </a:t>
            </a:r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features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AFAEB7B-6735-4D26-9572-502BE955210E}"/>
              </a:ext>
            </a:extLst>
          </p:cNvPr>
          <p:cNvSpPr/>
          <p:nvPr/>
        </p:nvSpPr>
        <p:spPr>
          <a:xfrm>
            <a:off x="3118262" y="1748962"/>
            <a:ext cx="595547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s-E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 </a:t>
            </a: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es-E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Interpreted</a:t>
            </a:r>
            <a:endParaRPr lang="es-E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endParaRPr lang="es-E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Oriented</a:t>
            </a:r>
            <a:endParaRPr lang="es-E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Python adelantará a C y Java como lenguaje de programación en cuestión de  años | Tecnología - ComputerHoy.com">
            <a:extLst>
              <a:ext uri="{FF2B5EF4-FFF2-40B4-BE49-F238E27FC236}">
                <a16:creationId xmlns:a16="http://schemas.microsoft.com/office/drawing/2014/main" id="{C1F52F7F-BE3E-4D21-95DC-2D2EAEAD2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-1504" y="-81846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A22A0F-104A-475E-B8BD-FFA0FC1852B5}"/>
              </a:ext>
            </a:extLst>
          </p:cNvPr>
          <p:cNvSpPr/>
          <p:nvPr/>
        </p:nvSpPr>
        <p:spPr>
          <a:xfrm>
            <a:off x="3264128" y="0"/>
            <a:ext cx="5660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 </a:t>
            </a:r>
            <a:r>
              <a:rPr lang="es-E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advantages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53C32E-A2C9-4007-89A4-67ED2ADAB4C6}"/>
              </a:ext>
            </a:extLst>
          </p:cNvPr>
          <p:cNvSpPr txBox="1"/>
          <p:nvPr/>
        </p:nvSpPr>
        <p:spPr>
          <a:xfrm>
            <a:off x="922673" y="1469155"/>
            <a:ext cx="103436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Simplified and fast: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 language greatly simplifies programming, it is a great language for scripting.</a:t>
            </a:r>
          </a:p>
          <a:p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Elegant and flexible: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language offers many facilities to the programmer as it is easily readable and interpretable.</a:t>
            </a:r>
          </a:p>
          <a:p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Healthy and productive programming: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 is easy to learn, with a moderate learning curve. It's very easy to get started with programming and encourages productivity.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Neat and clean: </a:t>
            </a: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 is very readable and its modules are well organized.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0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0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71+ Python Programming Wallpapers on WallpaperPlay | Python programming,  Code wallpaper, Python">
            <a:extLst>
              <a:ext uri="{FF2B5EF4-FFF2-40B4-BE49-F238E27FC236}">
                <a16:creationId xmlns:a16="http://schemas.microsoft.com/office/drawing/2014/main" id="{8858367D-1D0D-46A7-B674-06BDA27F8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8" r="-1" b="32739"/>
          <a:stretch/>
        </p:blipFill>
        <p:spPr bwMode="auto"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ADD9ADD-B83F-4900-BE9A-5ED43FD1753E}"/>
              </a:ext>
            </a:extLst>
          </p:cNvPr>
          <p:cNvSpPr/>
          <p:nvPr/>
        </p:nvSpPr>
        <p:spPr>
          <a:xfrm>
            <a:off x="4435352" y="282192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407CFBD-00DF-48D2-B0B6-08285EC5F903}"/>
              </a:ext>
            </a:extLst>
          </p:cNvPr>
          <p:cNvSpPr/>
          <p:nvPr/>
        </p:nvSpPr>
        <p:spPr>
          <a:xfrm>
            <a:off x="1138221" y="2112791"/>
            <a:ext cx="9703950" cy="26314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 is a very interesting programming language, and it has many qualities which make it a very good option for all people who are just starting to program, its learning curve is quite fast and great things can be achieved with it.</a:t>
            </a:r>
            <a:endParaRPr lang="es-ES" sz="33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21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46" name="Picture 2" descr="Python WallPaper : Python">
            <a:extLst>
              <a:ext uri="{FF2B5EF4-FFF2-40B4-BE49-F238E27FC236}">
                <a16:creationId xmlns:a16="http://schemas.microsoft.com/office/drawing/2014/main" id="{785106D7-C3F3-4B87-9CC3-8BA40959B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7882"/>
          <a:stretch/>
        </p:blipFill>
        <p:spPr bwMode="auto"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1BB6E4-9958-4329-9657-1FA74251BF34}"/>
              </a:ext>
            </a:extLst>
          </p:cNvPr>
          <p:cNvSpPr/>
          <p:nvPr/>
        </p:nvSpPr>
        <p:spPr>
          <a:xfrm>
            <a:off x="1777029" y="515683"/>
            <a:ext cx="863794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Bibliographic</a:t>
            </a:r>
            <a:r>
              <a:rPr lang="es-E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6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references</a:t>
            </a:r>
            <a:endParaRPr lang="es-E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CC04CE2-DC98-4375-82D0-9C7DCB847AE5}"/>
              </a:ext>
            </a:extLst>
          </p:cNvPr>
          <p:cNvSpPr/>
          <p:nvPr/>
        </p:nvSpPr>
        <p:spPr>
          <a:xfrm>
            <a:off x="224927" y="1905506"/>
            <a:ext cx="11742145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Canal </a:t>
            </a:r>
            <a:r>
              <a:rPr lang="es-ES" sz="3200" b="1" dirty="0" err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Develoteca</a:t>
            </a:r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. (8 de diciembre de 2019). </a:t>
            </a:r>
            <a:r>
              <a:rPr lang="es-MX" sz="3200" b="1" i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¿Qué es PYTHON y para qué SIRVE? 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[Archivo de Vídeo]. Youtube. 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hlinkClick r:id="rId3"/>
              </a:rPr>
              <a:t>https://www.youtube.com/watch?v=lc5JJTQa4r8</a:t>
            </a:r>
            <a:endParaRPr lang="es-MX" sz="32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3200" b="1" dirty="0" err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Alvarez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, M. (19 de noviembre de 2013). </a:t>
            </a:r>
            <a:r>
              <a:rPr lang="es-MX" sz="3200" b="1" i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¿Qué es Python?</a:t>
            </a:r>
            <a:r>
              <a:rPr lang="es-MX" sz="3200" i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r>
              <a:rPr lang="es-MX" sz="3200" b="1" i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desarrolloweb.com. 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hlinkClick r:id="rId4"/>
              </a:rPr>
              <a:t>https://desarrolloweb.com/articulos/1325.php</a:t>
            </a:r>
            <a:endParaRPr lang="es-MX" sz="32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1" dirty="0" err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Robledano</a:t>
            </a:r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, Á. (23 de septiembre de 2019). </a:t>
            </a:r>
            <a:r>
              <a:rPr lang="es-MX" sz="3200" b="1" i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Qué es Python: Características, evolución y futuro. 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Openwebinars.net</a:t>
            </a:r>
            <a:r>
              <a:rPr lang="es-ES" sz="3200" b="1" i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. </a:t>
            </a:r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hlinkClick r:id="rId5"/>
              </a:rPr>
              <a:t>https://openwebinars.net/blog/que-es-python/</a:t>
            </a:r>
            <a:endParaRPr lang="es-ES" sz="32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s-MX" sz="32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809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398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Reyna Uresti</dc:creator>
  <cp:lastModifiedBy>Isaac Reyna Uresti</cp:lastModifiedBy>
  <cp:revision>4</cp:revision>
  <dcterms:created xsi:type="dcterms:W3CDTF">2021-02-25T04:50:36Z</dcterms:created>
  <dcterms:modified xsi:type="dcterms:W3CDTF">2021-02-25T05:51:22Z</dcterms:modified>
</cp:coreProperties>
</file>