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2" r:id="rId5"/>
    <p:sldId id="263" r:id="rId6"/>
    <p:sldId id="264" r:id="rId7"/>
    <p:sldId id="265" r:id="rId8"/>
    <p:sldId id="259" r:id="rId9"/>
    <p:sldId id="260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F16716-AD5C-4094-8FB0-640D97044092}" v="17" dt="2020-11-18T05:53:52.4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us Reyna Uresti" userId="c6bd773a3f4a0dc0" providerId="LiveId" clId="{14F16716-AD5C-4094-8FB0-640D97044092}"/>
    <pc:docChg chg="undo custSel mod addSld delSld modSld">
      <pc:chgData name="Jesus Reyna Uresti" userId="c6bd773a3f4a0dc0" providerId="LiveId" clId="{14F16716-AD5C-4094-8FB0-640D97044092}" dt="2020-11-18T05:54:00.715" v="92" actId="20577"/>
      <pc:docMkLst>
        <pc:docMk/>
      </pc:docMkLst>
      <pc:sldChg chg="delSp del mod">
        <pc:chgData name="Jesus Reyna Uresti" userId="c6bd773a3f4a0dc0" providerId="LiveId" clId="{14F16716-AD5C-4094-8FB0-640D97044092}" dt="2020-11-18T05:46:37.667" v="3" actId="2696"/>
        <pc:sldMkLst>
          <pc:docMk/>
          <pc:sldMk cId="50046897" sldId="256"/>
        </pc:sldMkLst>
        <pc:spChg chg="del">
          <ac:chgData name="Jesus Reyna Uresti" userId="c6bd773a3f4a0dc0" providerId="LiveId" clId="{14F16716-AD5C-4094-8FB0-640D97044092}" dt="2020-11-18T05:45:40.895" v="0" actId="478"/>
          <ac:spMkLst>
            <pc:docMk/>
            <pc:sldMk cId="50046897" sldId="256"/>
            <ac:spMk id="2" creationId="{97416873-562F-40A1-B32E-38DCE80A5441}"/>
          </ac:spMkLst>
        </pc:spChg>
        <pc:spChg chg="del">
          <ac:chgData name="Jesus Reyna Uresti" userId="c6bd773a3f4a0dc0" providerId="LiveId" clId="{14F16716-AD5C-4094-8FB0-640D97044092}" dt="2020-11-18T05:45:40.895" v="0" actId="478"/>
          <ac:spMkLst>
            <pc:docMk/>
            <pc:sldMk cId="50046897" sldId="256"/>
            <ac:spMk id="3" creationId="{BA3F9F4D-8AF2-47DC-A42A-B5146BF79FAD}"/>
          </ac:spMkLst>
        </pc:spChg>
      </pc:sldChg>
      <pc:sldChg chg="modSp add mod">
        <pc:chgData name="Jesus Reyna Uresti" userId="c6bd773a3f4a0dc0" providerId="LiveId" clId="{14F16716-AD5C-4094-8FB0-640D97044092}" dt="2020-11-18T05:46:34.478" v="2" actId="20577"/>
        <pc:sldMkLst>
          <pc:docMk/>
          <pc:sldMk cId="2087131044" sldId="257"/>
        </pc:sldMkLst>
        <pc:spChg chg="mod">
          <ac:chgData name="Jesus Reyna Uresti" userId="c6bd773a3f4a0dc0" providerId="LiveId" clId="{14F16716-AD5C-4094-8FB0-640D97044092}" dt="2020-11-18T05:46:34.478" v="2" actId="20577"/>
          <ac:spMkLst>
            <pc:docMk/>
            <pc:sldMk cId="2087131044" sldId="257"/>
            <ac:spMk id="2" creationId="{CF96B832-3F9B-47A6-AAD9-22BA1304EA81}"/>
          </ac:spMkLst>
        </pc:spChg>
      </pc:sldChg>
      <pc:sldChg chg="addSp modSp new mod setBg">
        <pc:chgData name="Jesus Reyna Uresti" userId="c6bd773a3f4a0dc0" providerId="LiveId" clId="{14F16716-AD5C-4094-8FB0-640D97044092}" dt="2020-11-18T05:52:53.249" v="61" actId="1076"/>
        <pc:sldMkLst>
          <pc:docMk/>
          <pc:sldMk cId="532770377" sldId="258"/>
        </pc:sldMkLst>
        <pc:spChg chg="add mod">
          <ac:chgData name="Jesus Reyna Uresti" userId="c6bd773a3f4a0dc0" providerId="LiveId" clId="{14F16716-AD5C-4094-8FB0-640D97044092}" dt="2020-11-18T05:52:53.249" v="61" actId="1076"/>
          <ac:spMkLst>
            <pc:docMk/>
            <pc:sldMk cId="532770377" sldId="258"/>
            <ac:spMk id="4" creationId="{3CFC8376-9F41-479F-B746-BCCFE66E13CF}"/>
          </ac:spMkLst>
        </pc:spChg>
        <pc:spChg chg="add">
          <ac:chgData name="Jesus Reyna Uresti" userId="c6bd773a3f4a0dc0" providerId="LiveId" clId="{14F16716-AD5C-4094-8FB0-640D97044092}" dt="2020-11-18T05:50:43.763" v="15" actId="26606"/>
          <ac:spMkLst>
            <pc:docMk/>
            <pc:sldMk cId="532770377" sldId="258"/>
            <ac:spMk id="8" creationId="{32BC26D8-82FB-445E-AA49-62A77D7C1EE0}"/>
          </ac:spMkLst>
        </pc:spChg>
        <pc:spChg chg="add">
          <ac:chgData name="Jesus Reyna Uresti" userId="c6bd773a3f4a0dc0" providerId="LiveId" clId="{14F16716-AD5C-4094-8FB0-640D97044092}" dt="2020-11-18T05:50:43.763" v="15" actId="26606"/>
          <ac:spMkLst>
            <pc:docMk/>
            <pc:sldMk cId="532770377" sldId="258"/>
            <ac:spMk id="10" creationId="{CB44330D-EA18-4254-AA95-EB49948539B8}"/>
          </ac:spMkLst>
        </pc:spChg>
        <pc:picChg chg="add mod">
          <ac:chgData name="Jesus Reyna Uresti" userId="c6bd773a3f4a0dc0" providerId="LiveId" clId="{14F16716-AD5C-4094-8FB0-640D97044092}" dt="2020-11-18T05:50:43.763" v="15" actId="26606"/>
          <ac:picMkLst>
            <pc:docMk/>
            <pc:sldMk cId="532770377" sldId="258"/>
            <ac:picMk id="3" creationId="{63F4611A-7D17-4027-8972-75789A76DD4F}"/>
          </ac:picMkLst>
        </pc:picChg>
      </pc:sldChg>
      <pc:sldChg chg="addSp modSp new mod setBg">
        <pc:chgData name="Jesus Reyna Uresti" userId="c6bd773a3f4a0dc0" providerId="LiveId" clId="{14F16716-AD5C-4094-8FB0-640D97044092}" dt="2020-11-18T05:53:49.707" v="88" actId="20577"/>
        <pc:sldMkLst>
          <pc:docMk/>
          <pc:sldMk cId="143393896" sldId="259"/>
        </pc:sldMkLst>
        <pc:spChg chg="add mod">
          <ac:chgData name="Jesus Reyna Uresti" userId="c6bd773a3f4a0dc0" providerId="LiveId" clId="{14F16716-AD5C-4094-8FB0-640D97044092}" dt="2020-11-18T05:53:49.707" v="88" actId="20577"/>
          <ac:spMkLst>
            <pc:docMk/>
            <pc:sldMk cId="143393896" sldId="259"/>
            <ac:spMk id="6" creationId="{F286972A-E8CC-4A44-BA01-5237573A9E70}"/>
          </ac:spMkLst>
        </pc:spChg>
        <pc:spChg chg="add">
          <ac:chgData name="Jesus Reyna Uresti" userId="c6bd773a3f4a0dc0" providerId="LiveId" clId="{14F16716-AD5C-4094-8FB0-640D97044092}" dt="2020-11-18T05:52:18.261" v="39" actId="26606"/>
          <ac:spMkLst>
            <pc:docMk/>
            <pc:sldMk cId="143393896" sldId="259"/>
            <ac:spMk id="8" creationId="{32BC26D8-82FB-445E-AA49-62A77D7C1EE0}"/>
          </ac:spMkLst>
        </pc:spChg>
        <pc:spChg chg="add">
          <ac:chgData name="Jesus Reyna Uresti" userId="c6bd773a3f4a0dc0" providerId="LiveId" clId="{14F16716-AD5C-4094-8FB0-640D97044092}" dt="2020-11-18T05:52:18.261" v="39" actId="26606"/>
          <ac:spMkLst>
            <pc:docMk/>
            <pc:sldMk cId="143393896" sldId="259"/>
            <ac:spMk id="10" creationId="{CB44330D-EA18-4254-AA95-EB49948539B8}"/>
          </ac:spMkLst>
        </pc:spChg>
        <pc:picChg chg="add mod">
          <ac:chgData name="Jesus Reyna Uresti" userId="c6bd773a3f4a0dc0" providerId="LiveId" clId="{14F16716-AD5C-4094-8FB0-640D97044092}" dt="2020-11-18T05:52:18.261" v="39" actId="26606"/>
          <ac:picMkLst>
            <pc:docMk/>
            <pc:sldMk cId="143393896" sldId="259"/>
            <ac:picMk id="3" creationId="{5C55241A-853B-4473-B786-188E44A017D4}"/>
          </ac:picMkLst>
        </pc:picChg>
      </pc:sldChg>
      <pc:sldChg chg="addSp modSp new mod setBg">
        <pc:chgData name="Jesus Reyna Uresti" userId="c6bd773a3f4a0dc0" providerId="LiveId" clId="{14F16716-AD5C-4094-8FB0-640D97044092}" dt="2020-11-18T05:54:00.715" v="92" actId="20577"/>
        <pc:sldMkLst>
          <pc:docMk/>
          <pc:sldMk cId="2569838703" sldId="260"/>
        </pc:sldMkLst>
        <pc:spChg chg="add mod">
          <ac:chgData name="Jesus Reyna Uresti" userId="c6bd773a3f4a0dc0" providerId="LiveId" clId="{14F16716-AD5C-4094-8FB0-640D97044092}" dt="2020-11-18T05:54:00.715" v="92" actId="20577"/>
          <ac:spMkLst>
            <pc:docMk/>
            <pc:sldMk cId="2569838703" sldId="260"/>
            <ac:spMk id="6" creationId="{2ACB4E34-E981-4673-88C3-BE3DCFF6ED82}"/>
          </ac:spMkLst>
        </pc:spChg>
        <pc:spChg chg="add">
          <ac:chgData name="Jesus Reyna Uresti" userId="c6bd773a3f4a0dc0" providerId="LiveId" clId="{14F16716-AD5C-4094-8FB0-640D97044092}" dt="2020-11-18T05:52:27.150" v="43" actId="26606"/>
          <ac:spMkLst>
            <pc:docMk/>
            <pc:sldMk cId="2569838703" sldId="260"/>
            <ac:spMk id="8" creationId="{32BC26D8-82FB-445E-AA49-62A77D7C1EE0}"/>
          </ac:spMkLst>
        </pc:spChg>
        <pc:spChg chg="add">
          <ac:chgData name="Jesus Reyna Uresti" userId="c6bd773a3f4a0dc0" providerId="LiveId" clId="{14F16716-AD5C-4094-8FB0-640D97044092}" dt="2020-11-18T05:52:27.150" v="43" actId="26606"/>
          <ac:spMkLst>
            <pc:docMk/>
            <pc:sldMk cId="2569838703" sldId="260"/>
            <ac:spMk id="10" creationId="{CB44330D-EA18-4254-AA95-EB49948539B8}"/>
          </ac:spMkLst>
        </pc:spChg>
        <pc:picChg chg="add mod">
          <ac:chgData name="Jesus Reyna Uresti" userId="c6bd773a3f4a0dc0" providerId="LiveId" clId="{14F16716-AD5C-4094-8FB0-640D97044092}" dt="2020-11-18T05:52:27.150" v="43" actId="26606"/>
          <ac:picMkLst>
            <pc:docMk/>
            <pc:sldMk cId="2569838703" sldId="260"/>
            <ac:picMk id="3" creationId="{12781BE2-6CE1-4517-9F9B-8C678339E610}"/>
          </ac:picMkLst>
        </pc:picChg>
      </pc:sldChg>
      <pc:sldChg chg="addSp modSp new mod setBg">
        <pc:chgData name="Jesus Reyna Uresti" userId="c6bd773a3f4a0dc0" providerId="LiveId" clId="{14F16716-AD5C-4094-8FB0-640D97044092}" dt="2020-11-18T05:52:59.388" v="65" actId="20577"/>
        <pc:sldMkLst>
          <pc:docMk/>
          <pc:sldMk cId="1311241887" sldId="261"/>
        </pc:sldMkLst>
        <pc:spChg chg="add mod">
          <ac:chgData name="Jesus Reyna Uresti" userId="c6bd773a3f4a0dc0" providerId="LiveId" clId="{14F16716-AD5C-4094-8FB0-640D97044092}" dt="2020-11-18T05:52:59.388" v="65" actId="20577"/>
          <ac:spMkLst>
            <pc:docMk/>
            <pc:sldMk cId="1311241887" sldId="261"/>
            <ac:spMk id="6" creationId="{38BD6E99-C03E-41C3-85CF-ECAB9369B6D4}"/>
          </ac:spMkLst>
        </pc:spChg>
        <pc:spChg chg="add">
          <ac:chgData name="Jesus Reyna Uresti" userId="c6bd773a3f4a0dc0" providerId="LiveId" clId="{14F16716-AD5C-4094-8FB0-640D97044092}" dt="2020-11-18T05:51:00.675" v="19" actId="26606"/>
          <ac:spMkLst>
            <pc:docMk/>
            <pc:sldMk cId="1311241887" sldId="261"/>
            <ac:spMk id="8" creationId="{32BC26D8-82FB-445E-AA49-62A77D7C1EE0}"/>
          </ac:spMkLst>
        </pc:spChg>
        <pc:spChg chg="add">
          <ac:chgData name="Jesus Reyna Uresti" userId="c6bd773a3f4a0dc0" providerId="LiveId" clId="{14F16716-AD5C-4094-8FB0-640D97044092}" dt="2020-11-18T05:51:00.675" v="19" actId="26606"/>
          <ac:spMkLst>
            <pc:docMk/>
            <pc:sldMk cId="1311241887" sldId="261"/>
            <ac:spMk id="10" creationId="{CB44330D-EA18-4254-AA95-EB49948539B8}"/>
          </ac:spMkLst>
        </pc:spChg>
        <pc:picChg chg="add mod">
          <ac:chgData name="Jesus Reyna Uresti" userId="c6bd773a3f4a0dc0" providerId="LiveId" clId="{14F16716-AD5C-4094-8FB0-640D97044092}" dt="2020-11-18T05:51:00.675" v="19" actId="26606"/>
          <ac:picMkLst>
            <pc:docMk/>
            <pc:sldMk cId="1311241887" sldId="261"/>
            <ac:picMk id="3" creationId="{4D1E48E6-B60F-449E-A95E-FC0545F7D319}"/>
          </ac:picMkLst>
        </pc:picChg>
      </pc:sldChg>
      <pc:sldChg chg="addSp modSp new mod setBg">
        <pc:chgData name="Jesus Reyna Uresti" userId="c6bd773a3f4a0dc0" providerId="LiveId" clId="{14F16716-AD5C-4094-8FB0-640D97044092}" dt="2020-11-18T05:53:12.163" v="70" actId="1076"/>
        <pc:sldMkLst>
          <pc:docMk/>
          <pc:sldMk cId="3026966023" sldId="262"/>
        </pc:sldMkLst>
        <pc:spChg chg="add mod">
          <ac:chgData name="Jesus Reyna Uresti" userId="c6bd773a3f4a0dc0" providerId="LiveId" clId="{14F16716-AD5C-4094-8FB0-640D97044092}" dt="2020-11-18T05:53:12.163" v="70" actId="1076"/>
          <ac:spMkLst>
            <pc:docMk/>
            <pc:sldMk cId="3026966023" sldId="262"/>
            <ac:spMk id="6" creationId="{B066FB78-142E-4C9A-BB5B-5625A2417614}"/>
          </ac:spMkLst>
        </pc:spChg>
        <pc:spChg chg="add">
          <ac:chgData name="Jesus Reyna Uresti" userId="c6bd773a3f4a0dc0" providerId="LiveId" clId="{14F16716-AD5C-4094-8FB0-640D97044092}" dt="2020-11-18T05:51:23.756" v="23" actId="26606"/>
          <ac:spMkLst>
            <pc:docMk/>
            <pc:sldMk cId="3026966023" sldId="262"/>
            <ac:spMk id="8" creationId="{32BC26D8-82FB-445E-AA49-62A77D7C1EE0}"/>
          </ac:spMkLst>
        </pc:spChg>
        <pc:spChg chg="add">
          <ac:chgData name="Jesus Reyna Uresti" userId="c6bd773a3f4a0dc0" providerId="LiveId" clId="{14F16716-AD5C-4094-8FB0-640D97044092}" dt="2020-11-18T05:51:23.756" v="23" actId="26606"/>
          <ac:spMkLst>
            <pc:docMk/>
            <pc:sldMk cId="3026966023" sldId="262"/>
            <ac:spMk id="10" creationId="{CB44330D-EA18-4254-AA95-EB49948539B8}"/>
          </ac:spMkLst>
        </pc:spChg>
        <pc:picChg chg="add mod">
          <ac:chgData name="Jesus Reyna Uresti" userId="c6bd773a3f4a0dc0" providerId="LiveId" clId="{14F16716-AD5C-4094-8FB0-640D97044092}" dt="2020-11-18T05:51:23.756" v="23" actId="26606"/>
          <ac:picMkLst>
            <pc:docMk/>
            <pc:sldMk cId="3026966023" sldId="262"/>
            <ac:picMk id="3" creationId="{68D22593-353F-4A1E-8529-6DE792B7F21D}"/>
          </ac:picMkLst>
        </pc:picChg>
      </pc:sldChg>
      <pc:sldChg chg="addSp modSp new mod setBg">
        <pc:chgData name="Jesus Reyna Uresti" userId="c6bd773a3f4a0dc0" providerId="LiveId" clId="{14F16716-AD5C-4094-8FB0-640D97044092}" dt="2020-11-18T05:53:19.265" v="74" actId="20577"/>
        <pc:sldMkLst>
          <pc:docMk/>
          <pc:sldMk cId="2850900650" sldId="263"/>
        </pc:sldMkLst>
        <pc:spChg chg="add mod">
          <ac:chgData name="Jesus Reyna Uresti" userId="c6bd773a3f4a0dc0" providerId="LiveId" clId="{14F16716-AD5C-4094-8FB0-640D97044092}" dt="2020-11-18T05:53:19.265" v="74" actId="20577"/>
          <ac:spMkLst>
            <pc:docMk/>
            <pc:sldMk cId="2850900650" sldId="263"/>
            <ac:spMk id="6" creationId="{D7149FF5-9A67-4167-8D75-A8436F9B3887}"/>
          </ac:spMkLst>
        </pc:spChg>
        <pc:spChg chg="add">
          <ac:chgData name="Jesus Reyna Uresti" userId="c6bd773a3f4a0dc0" providerId="LiveId" clId="{14F16716-AD5C-4094-8FB0-640D97044092}" dt="2020-11-18T05:51:33.312" v="27" actId="26606"/>
          <ac:spMkLst>
            <pc:docMk/>
            <pc:sldMk cId="2850900650" sldId="263"/>
            <ac:spMk id="8" creationId="{32BC26D8-82FB-445E-AA49-62A77D7C1EE0}"/>
          </ac:spMkLst>
        </pc:spChg>
        <pc:spChg chg="add">
          <ac:chgData name="Jesus Reyna Uresti" userId="c6bd773a3f4a0dc0" providerId="LiveId" clId="{14F16716-AD5C-4094-8FB0-640D97044092}" dt="2020-11-18T05:51:33.312" v="27" actId="26606"/>
          <ac:spMkLst>
            <pc:docMk/>
            <pc:sldMk cId="2850900650" sldId="263"/>
            <ac:spMk id="10" creationId="{CB44330D-EA18-4254-AA95-EB49948539B8}"/>
          </ac:spMkLst>
        </pc:spChg>
        <pc:picChg chg="add mod">
          <ac:chgData name="Jesus Reyna Uresti" userId="c6bd773a3f4a0dc0" providerId="LiveId" clId="{14F16716-AD5C-4094-8FB0-640D97044092}" dt="2020-11-18T05:51:33.312" v="27" actId="26606"/>
          <ac:picMkLst>
            <pc:docMk/>
            <pc:sldMk cId="2850900650" sldId="263"/>
            <ac:picMk id="3" creationId="{26A893EF-503D-4065-BFC6-E56D7ED461AB}"/>
          </ac:picMkLst>
        </pc:picChg>
      </pc:sldChg>
      <pc:sldChg chg="addSp modSp new mod setBg">
        <pc:chgData name="Jesus Reyna Uresti" userId="c6bd773a3f4a0dc0" providerId="LiveId" clId="{14F16716-AD5C-4094-8FB0-640D97044092}" dt="2020-11-18T05:53:34.451" v="80" actId="20577"/>
        <pc:sldMkLst>
          <pc:docMk/>
          <pc:sldMk cId="34394804" sldId="264"/>
        </pc:sldMkLst>
        <pc:spChg chg="add mod">
          <ac:chgData name="Jesus Reyna Uresti" userId="c6bd773a3f4a0dc0" providerId="LiveId" clId="{14F16716-AD5C-4094-8FB0-640D97044092}" dt="2020-11-18T05:53:34.451" v="80" actId="20577"/>
          <ac:spMkLst>
            <pc:docMk/>
            <pc:sldMk cId="34394804" sldId="264"/>
            <ac:spMk id="6" creationId="{811B69FC-C83D-41E5-9857-F1B89EEF5349}"/>
          </ac:spMkLst>
        </pc:spChg>
        <pc:spChg chg="add">
          <ac:chgData name="Jesus Reyna Uresti" userId="c6bd773a3f4a0dc0" providerId="LiveId" clId="{14F16716-AD5C-4094-8FB0-640D97044092}" dt="2020-11-18T05:51:48.100" v="31" actId="26606"/>
          <ac:spMkLst>
            <pc:docMk/>
            <pc:sldMk cId="34394804" sldId="264"/>
            <ac:spMk id="8" creationId="{32BC26D8-82FB-445E-AA49-62A77D7C1EE0}"/>
          </ac:spMkLst>
        </pc:spChg>
        <pc:spChg chg="add">
          <ac:chgData name="Jesus Reyna Uresti" userId="c6bd773a3f4a0dc0" providerId="LiveId" clId="{14F16716-AD5C-4094-8FB0-640D97044092}" dt="2020-11-18T05:51:48.100" v="31" actId="26606"/>
          <ac:spMkLst>
            <pc:docMk/>
            <pc:sldMk cId="34394804" sldId="264"/>
            <ac:spMk id="10" creationId="{CB44330D-EA18-4254-AA95-EB49948539B8}"/>
          </ac:spMkLst>
        </pc:spChg>
        <pc:picChg chg="add mod">
          <ac:chgData name="Jesus Reyna Uresti" userId="c6bd773a3f4a0dc0" providerId="LiveId" clId="{14F16716-AD5C-4094-8FB0-640D97044092}" dt="2020-11-18T05:53:27.333" v="77" actId="1076"/>
          <ac:picMkLst>
            <pc:docMk/>
            <pc:sldMk cId="34394804" sldId="264"/>
            <ac:picMk id="3" creationId="{6343CFE9-ACFA-4F87-85D0-F27E60CD70A3}"/>
          </ac:picMkLst>
        </pc:picChg>
      </pc:sldChg>
      <pc:sldChg chg="addSp modSp new mod setBg">
        <pc:chgData name="Jesus Reyna Uresti" userId="c6bd773a3f4a0dc0" providerId="LiveId" clId="{14F16716-AD5C-4094-8FB0-640D97044092}" dt="2020-11-18T05:53:42.767" v="84" actId="20577"/>
        <pc:sldMkLst>
          <pc:docMk/>
          <pc:sldMk cId="3343705266" sldId="265"/>
        </pc:sldMkLst>
        <pc:spChg chg="add mod">
          <ac:chgData name="Jesus Reyna Uresti" userId="c6bd773a3f4a0dc0" providerId="LiveId" clId="{14F16716-AD5C-4094-8FB0-640D97044092}" dt="2020-11-18T05:53:42.767" v="84" actId="20577"/>
          <ac:spMkLst>
            <pc:docMk/>
            <pc:sldMk cId="3343705266" sldId="265"/>
            <ac:spMk id="6" creationId="{0FF826F7-3062-4E01-A0FF-40B47AA624F2}"/>
          </ac:spMkLst>
        </pc:spChg>
        <pc:spChg chg="add">
          <ac:chgData name="Jesus Reyna Uresti" userId="c6bd773a3f4a0dc0" providerId="LiveId" clId="{14F16716-AD5C-4094-8FB0-640D97044092}" dt="2020-11-18T05:52:08.564" v="35" actId="26606"/>
          <ac:spMkLst>
            <pc:docMk/>
            <pc:sldMk cId="3343705266" sldId="265"/>
            <ac:spMk id="8" creationId="{32BC26D8-82FB-445E-AA49-62A77D7C1EE0}"/>
          </ac:spMkLst>
        </pc:spChg>
        <pc:spChg chg="add">
          <ac:chgData name="Jesus Reyna Uresti" userId="c6bd773a3f4a0dc0" providerId="LiveId" clId="{14F16716-AD5C-4094-8FB0-640D97044092}" dt="2020-11-18T05:52:08.564" v="35" actId="26606"/>
          <ac:spMkLst>
            <pc:docMk/>
            <pc:sldMk cId="3343705266" sldId="265"/>
            <ac:spMk id="10" creationId="{CB44330D-EA18-4254-AA95-EB49948539B8}"/>
          </ac:spMkLst>
        </pc:spChg>
        <pc:picChg chg="add mod">
          <ac:chgData name="Jesus Reyna Uresti" userId="c6bd773a3f4a0dc0" providerId="LiveId" clId="{14F16716-AD5C-4094-8FB0-640D97044092}" dt="2020-11-18T05:52:08.564" v="35" actId="26606"/>
          <ac:picMkLst>
            <pc:docMk/>
            <pc:sldMk cId="3343705266" sldId="265"/>
            <ac:picMk id="3" creationId="{FF4B6E05-7D81-4D16-BA36-E12F4914D54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752499-7E3D-4E1F-9E9B-7777C79B0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95A59A-D184-4191-8CBB-94CC09F35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AF59CB-0190-42EB-9839-F5B2B337E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E816-F365-437E-A5FA-F1A9E11BA096}" type="datetimeFigureOut">
              <a:rPr lang="es-MX" smtClean="0"/>
              <a:t>17/11/2020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39CC09-CBE1-4E2F-9C6F-9963E9DB0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9EB174-1094-498C-A515-8D3BB8C4C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8F8D-24C4-4733-A369-850356C8BD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0415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56C2F2-EABD-4B43-9E9B-14F8D180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51BC051-6E65-4DC4-BA4F-70ECC56BD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C04929-E477-46A6-B484-E9A79B1C6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E816-F365-437E-A5FA-F1A9E11BA096}" type="datetimeFigureOut">
              <a:rPr lang="es-MX" smtClean="0"/>
              <a:t>17/11/2020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205BE8-AC49-4DD8-9A16-40519A38D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DDBD32-A698-4F76-B790-981D00A7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8F8D-24C4-4733-A369-850356C8BD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933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5A6F2DC-2AF6-40FF-9B8C-BB4773AE8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D5CCD1C-4DA9-4E5B-8A7D-60EA2C6334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9CA763-715C-4D88-A284-076ED5DC5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E816-F365-437E-A5FA-F1A9E11BA096}" type="datetimeFigureOut">
              <a:rPr lang="es-MX" smtClean="0"/>
              <a:t>17/11/2020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7890BF-E262-4EFD-94A5-AD2BFD499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B8E695-736F-4D3F-A44A-8B064DA4C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8F8D-24C4-4733-A369-850356C8BD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2619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B5DE7C-4646-435D-841D-B546B9C04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588C1C-C444-4FE3-B946-9B8FDABA3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730003-BB46-44C9-BB78-CC0732C6C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E816-F365-437E-A5FA-F1A9E11BA096}" type="datetimeFigureOut">
              <a:rPr lang="es-MX" smtClean="0"/>
              <a:t>17/11/2020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A44AC2-154E-4020-B01F-E06D10FC8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D7C79E-7EF6-4FD4-B233-13B1D0D0E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8F8D-24C4-4733-A369-850356C8BD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4387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C86B2A-0C4A-4726-B63B-213A504C9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6548EF4-C6DD-4665-B8FA-0881690F4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4ED701-7426-4914-A60B-1772C6A85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E816-F365-437E-A5FA-F1A9E11BA096}" type="datetimeFigureOut">
              <a:rPr lang="es-MX" smtClean="0"/>
              <a:t>17/11/2020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5C9614-4617-4576-85D8-DE8C1A5D9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F6DBF8-13B1-4C2B-AE9E-4E0E5A2D6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8F8D-24C4-4733-A369-850356C8BD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2795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40CC98-6800-43A8-9A94-72CC7F588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3D60A7-AB96-41F3-8D24-BE9CFD9D81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B7BC218-CC3C-4AF0-9E36-32B7E849B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C452DC3-655E-4AD4-93BF-7F2BEA290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E816-F365-437E-A5FA-F1A9E11BA096}" type="datetimeFigureOut">
              <a:rPr lang="es-MX" smtClean="0"/>
              <a:t>17/11/2020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9925334-5B24-4239-94D3-65E9AC71C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5B78C3D-0158-4FA8-BABC-28DD81AF1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8F8D-24C4-4733-A369-850356C8BD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1791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A3C908-1EED-422B-9E83-8BDF4FF7F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972EBB-E2FD-4392-95E9-7502BF25A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A070D2D-A829-495C-8DAE-D8AA7C7B9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CF5D748-353D-491D-865A-15868B4EB2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373F181-A3B5-410B-BBE7-56DCA0435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DC75ED2-6267-4EFF-A2F9-8B4F2F510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E816-F365-437E-A5FA-F1A9E11BA096}" type="datetimeFigureOut">
              <a:rPr lang="es-MX" smtClean="0"/>
              <a:t>17/11/2020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30145A7-AAC3-4963-BDCD-2F9C05499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27D3241-AE95-4D9F-B191-BDA28DD49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8F8D-24C4-4733-A369-850356C8BD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7816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597DAD-9A97-4CCA-B337-5553ACE00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564A5A3-1422-4EB5-85B5-982BEB3C2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E816-F365-437E-A5FA-F1A9E11BA096}" type="datetimeFigureOut">
              <a:rPr lang="es-MX" smtClean="0"/>
              <a:t>17/11/2020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EE64876-D8CF-4599-B487-48EA993F2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6C187DB-C835-4823-A954-F9CB8B3F7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8F8D-24C4-4733-A369-850356C8BD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9902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C80B80A-FBFC-4C8F-86F6-946FFEFCD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E816-F365-437E-A5FA-F1A9E11BA096}" type="datetimeFigureOut">
              <a:rPr lang="es-MX" smtClean="0"/>
              <a:t>17/11/2020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F3021F3-93B2-464B-B734-924BE9F26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CC9FBE6-9A44-4BC0-8C50-24A19014B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8F8D-24C4-4733-A369-850356C8BD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427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AFB672-208B-427D-BBFC-00117852D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1DE19C-A2BC-46F6-95CC-249A28B69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59A4AC3-8B98-42E4-BC24-5CC85BE2A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43F2777-5DCF-4AFB-8FB6-46CA19A3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E816-F365-437E-A5FA-F1A9E11BA096}" type="datetimeFigureOut">
              <a:rPr lang="es-MX" smtClean="0"/>
              <a:t>17/11/2020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B10A560-C8A0-4CA6-8CB6-356912B99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AB612FA-CA7A-49B6-ADF8-D523ADC4F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8F8D-24C4-4733-A369-850356C8BD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1993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49AB6A-FF1C-46F0-B0CC-E379FF5CE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3858DF6-013F-41E3-8130-BE46E2E04D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D4B635E-0E8A-4670-8EFA-5FEFD0312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F5AFA5C-3D13-48DC-9EAB-331CF7B4D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E816-F365-437E-A5FA-F1A9E11BA096}" type="datetimeFigureOut">
              <a:rPr lang="es-MX" smtClean="0"/>
              <a:t>17/11/2020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0B463EF-CEE0-43CC-9F52-F825333AC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EF3664A-496A-47D2-9B91-16F2B6C85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8F8D-24C4-4733-A369-850356C8BD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3987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DB71675-EB9D-46E8-A76A-08D7C2A76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513041-1282-412C-AE90-0869E77E5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AC00C5-64A6-4CB6-A2D8-A8B9C2840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4E816-F365-437E-A5FA-F1A9E11BA096}" type="datetimeFigureOut">
              <a:rPr lang="es-MX" smtClean="0"/>
              <a:t>17/11/2020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97B52B-8C54-4ACE-99AA-08CF010BCB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111F89-E289-45A6-A4B9-D9DDF522AC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98F8D-24C4-4733-A369-850356C8BD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4945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Qué es una base de datos SQL - Blog HostGator México">
            <a:extLst>
              <a:ext uri="{FF2B5EF4-FFF2-40B4-BE49-F238E27FC236}">
                <a16:creationId xmlns:a16="http://schemas.microsoft.com/office/drawing/2014/main" id="{59878979-E201-416C-8F4A-FB10DA579D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69" r="15507" b="1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CF96B832-3F9B-47A6-AAD9-22BA1304EA81}"/>
              </a:ext>
            </a:extLst>
          </p:cNvPr>
          <p:cNvSpPr/>
          <p:nvPr/>
        </p:nvSpPr>
        <p:spPr>
          <a:xfrm>
            <a:off x="4421599" y="1801912"/>
            <a:ext cx="33488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9525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Ejercicios ll</a:t>
            </a:r>
          </a:p>
        </p:txBody>
      </p:sp>
      <p:pic>
        <p:nvPicPr>
          <p:cNvPr id="5" name="Imagen 4" descr="Ver las imágenes de origen">
            <a:extLst>
              <a:ext uri="{FF2B5EF4-FFF2-40B4-BE49-F238E27FC236}">
                <a16:creationId xmlns:a16="http://schemas.microsoft.com/office/drawing/2014/main" id="{2C788324-D421-436D-88C3-536F4060215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13" y="345295"/>
            <a:ext cx="832485" cy="828675"/>
          </a:xfrm>
          <a:prstGeom prst="rect">
            <a:avLst/>
          </a:prstGeom>
          <a:noFill/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7051EA8-B3D9-43CE-9CB2-C4BD991658E8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1602" y="378632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259A494C-D72D-4D91-A36C-7B865A718AAC}"/>
              </a:ext>
            </a:extLst>
          </p:cNvPr>
          <p:cNvSpPr/>
          <p:nvPr/>
        </p:nvSpPr>
        <p:spPr>
          <a:xfrm>
            <a:off x="2561873" y="70342"/>
            <a:ext cx="7068254" cy="9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2800" b="1" dirty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Universidad Autónoma de Nuevo León</a:t>
            </a:r>
            <a:endParaRPr lang="es-MX" sz="1200" dirty="0"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b="1" dirty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Facultad de Contaduría Pública y Administración</a:t>
            </a:r>
            <a:endParaRPr lang="es-MX" sz="1200" dirty="0">
              <a:effectLst/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BD5662E-2FD2-48B2-9698-0F14BC338CFE}"/>
              </a:ext>
            </a:extLst>
          </p:cNvPr>
          <p:cNvSpPr/>
          <p:nvPr/>
        </p:nvSpPr>
        <p:spPr>
          <a:xfrm>
            <a:off x="384313" y="4998924"/>
            <a:ext cx="6096000" cy="17245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6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Alumno: Isaac Reyna Uresti</a:t>
            </a:r>
            <a:endParaRPr lang="es-MX" sz="1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6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Docente: Federico Guadalupe Figueroa Garza</a:t>
            </a:r>
            <a:endParaRPr lang="es-MX" sz="1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6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Asignatura: Modelación de datos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6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Carrera: Licenciado en Tecnologías de la Información.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MX" sz="1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59B0C75-64D4-46F1-81E7-4DBB7235762A}"/>
              </a:ext>
            </a:extLst>
          </p:cNvPr>
          <p:cNvSpPr/>
          <p:nvPr/>
        </p:nvSpPr>
        <p:spPr>
          <a:xfrm>
            <a:off x="6287395" y="5278647"/>
            <a:ext cx="6096000" cy="76617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Grupo: 11</a:t>
            </a:r>
            <a:endParaRPr lang="es-MX" sz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Matricula: 1923148</a:t>
            </a:r>
            <a:endParaRPr lang="es-MX" sz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131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63F4611A-7D17-4027-8972-75789A76DD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588" y="643467"/>
            <a:ext cx="8834823" cy="5571066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3CFC8376-9F41-479F-B746-BCCFE66E13CF}"/>
              </a:ext>
            </a:extLst>
          </p:cNvPr>
          <p:cNvSpPr/>
          <p:nvPr/>
        </p:nvSpPr>
        <p:spPr>
          <a:xfrm>
            <a:off x="3126976" y="643467"/>
            <a:ext cx="233345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Ejercicio 1</a:t>
            </a:r>
          </a:p>
        </p:txBody>
      </p:sp>
    </p:spTree>
    <p:extLst>
      <p:ext uri="{BB962C8B-B14F-4D97-AF65-F5344CB8AC3E}">
        <p14:creationId xmlns:p14="http://schemas.microsoft.com/office/powerpoint/2010/main" val="532770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 descr="Escala de tiempo&#10;&#10;Descripción generada automáticamente">
            <a:extLst>
              <a:ext uri="{FF2B5EF4-FFF2-40B4-BE49-F238E27FC236}">
                <a16:creationId xmlns:a16="http://schemas.microsoft.com/office/drawing/2014/main" id="{4D1E48E6-B60F-449E-A95E-FC0545F7D3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491" y="643467"/>
            <a:ext cx="8573018" cy="5571066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38BD6E99-C03E-41C3-85CF-ECAB9369B6D4}"/>
              </a:ext>
            </a:extLst>
          </p:cNvPr>
          <p:cNvSpPr/>
          <p:nvPr/>
        </p:nvSpPr>
        <p:spPr>
          <a:xfrm>
            <a:off x="4717237" y="749484"/>
            <a:ext cx="233345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Ejercicio 2</a:t>
            </a:r>
          </a:p>
        </p:txBody>
      </p:sp>
    </p:spTree>
    <p:extLst>
      <p:ext uri="{BB962C8B-B14F-4D97-AF65-F5344CB8AC3E}">
        <p14:creationId xmlns:p14="http://schemas.microsoft.com/office/powerpoint/2010/main" val="1311241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68D22593-353F-4A1E-8529-6DE792B7F2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84" y="643467"/>
            <a:ext cx="10545232" cy="5571066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B066FB78-142E-4C9A-BB5B-5625A2417614}"/>
              </a:ext>
            </a:extLst>
          </p:cNvPr>
          <p:cNvSpPr/>
          <p:nvPr/>
        </p:nvSpPr>
        <p:spPr>
          <a:xfrm>
            <a:off x="1152403" y="4393832"/>
            <a:ext cx="233345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Ejercicio 3</a:t>
            </a:r>
          </a:p>
        </p:txBody>
      </p:sp>
    </p:spTree>
    <p:extLst>
      <p:ext uri="{BB962C8B-B14F-4D97-AF65-F5344CB8AC3E}">
        <p14:creationId xmlns:p14="http://schemas.microsoft.com/office/powerpoint/2010/main" val="3026966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26A893EF-503D-4065-BFC6-E56D7ED461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536581"/>
            <a:ext cx="10905066" cy="3784837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D7149FF5-9A67-4167-8D75-A8436F9B3887}"/>
              </a:ext>
            </a:extLst>
          </p:cNvPr>
          <p:cNvSpPr/>
          <p:nvPr/>
        </p:nvSpPr>
        <p:spPr>
          <a:xfrm>
            <a:off x="4756993" y="828695"/>
            <a:ext cx="233345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Ejercicio 4</a:t>
            </a:r>
          </a:p>
        </p:txBody>
      </p:sp>
    </p:spTree>
    <p:extLst>
      <p:ext uri="{BB962C8B-B14F-4D97-AF65-F5344CB8AC3E}">
        <p14:creationId xmlns:p14="http://schemas.microsoft.com/office/powerpoint/2010/main" val="2850900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6343CFE9-ACFA-4F87-85D0-F27E60CD7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127985"/>
            <a:ext cx="10905066" cy="460203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811B69FC-C83D-41E5-9857-F1B89EEF5349}"/>
              </a:ext>
            </a:extLst>
          </p:cNvPr>
          <p:cNvSpPr/>
          <p:nvPr/>
        </p:nvSpPr>
        <p:spPr>
          <a:xfrm>
            <a:off x="4823254" y="895258"/>
            <a:ext cx="233345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Ejercicio 5</a:t>
            </a:r>
          </a:p>
        </p:txBody>
      </p:sp>
    </p:spTree>
    <p:extLst>
      <p:ext uri="{BB962C8B-B14F-4D97-AF65-F5344CB8AC3E}">
        <p14:creationId xmlns:p14="http://schemas.microsoft.com/office/powerpoint/2010/main" val="34394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 descr="Diagrama, Escala de tiempo&#10;&#10;Descripción generada automáticamente">
            <a:extLst>
              <a:ext uri="{FF2B5EF4-FFF2-40B4-BE49-F238E27FC236}">
                <a16:creationId xmlns:a16="http://schemas.microsoft.com/office/drawing/2014/main" id="{FF4B6E05-7D81-4D16-BA36-E12F4914D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660" y="643467"/>
            <a:ext cx="7986680" cy="5571066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0FF826F7-3062-4E01-A0FF-40B47AA624F2}"/>
              </a:ext>
            </a:extLst>
          </p:cNvPr>
          <p:cNvSpPr/>
          <p:nvPr/>
        </p:nvSpPr>
        <p:spPr>
          <a:xfrm>
            <a:off x="3643810" y="5122701"/>
            <a:ext cx="233345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Ejercicio 6</a:t>
            </a:r>
          </a:p>
        </p:txBody>
      </p:sp>
    </p:spTree>
    <p:extLst>
      <p:ext uri="{BB962C8B-B14F-4D97-AF65-F5344CB8AC3E}">
        <p14:creationId xmlns:p14="http://schemas.microsoft.com/office/powerpoint/2010/main" val="3343705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5C55241A-853B-4473-B786-188E44A01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779" y="643467"/>
            <a:ext cx="8450441" cy="5571066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F286972A-E8CC-4A44-BA01-5237573A9E70}"/>
              </a:ext>
            </a:extLst>
          </p:cNvPr>
          <p:cNvSpPr/>
          <p:nvPr/>
        </p:nvSpPr>
        <p:spPr>
          <a:xfrm>
            <a:off x="1510211" y="1504858"/>
            <a:ext cx="233345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Ejercicio 7</a:t>
            </a:r>
          </a:p>
        </p:txBody>
      </p:sp>
    </p:spTree>
    <p:extLst>
      <p:ext uri="{BB962C8B-B14F-4D97-AF65-F5344CB8AC3E}">
        <p14:creationId xmlns:p14="http://schemas.microsoft.com/office/powerpoint/2010/main" val="143393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12781BE2-6CE1-4517-9F9B-8C678339E6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022" y="643467"/>
            <a:ext cx="7241956" cy="5571066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2ACB4E34-E981-4673-88C3-BE3DCFF6ED82}"/>
              </a:ext>
            </a:extLst>
          </p:cNvPr>
          <p:cNvSpPr/>
          <p:nvPr/>
        </p:nvSpPr>
        <p:spPr>
          <a:xfrm>
            <a:off x="7622025" y="828998"/>
            <a:ext cx="233345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cap="none" spc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Ejercicio 8</a:t>
            </a:r>
            <a:endParaRPr lang="es-ES" sz="4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698387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60</Words>
  <Application>Microsoft Office PowerPoint</Application>
  <PresentationFormat>Panorámica</PresentationFormat>
  <Paragraphs>17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Helvetica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Jesus Reyna Uresti</dc:creator>
  <cp:lastModifiedBy>Jesus Reyna Uresti</cp:lastModifiedBy>
  <cp:revision>1</cp:revision>
  <dcterms:created xsi:type="dcterms:W3CDTF">2020-11-18T05:52:27Z</dcterms:created>
  <dcterms:modified xsi:type="dcterms:W3CDTF">2020-11-18T05:54:01Z</dcterms:modified>
</cp:coreProperties>
</file>