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671AC-1046-4DB7-A368-7FE97388AFA0}" v="17" dt="2020-11-08T06:41:06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eyna Uresti" userId="c6bd773a3f4a0dc0" providerId="LiveId" clId="{CA1671AC-1046-4DB7-A368-7FE97388AFA0}"/>
    <pc:docChg chg="undo custSel mod addSld modSld">
      <pc:chgData name="Jesus Reyna Uresti" userId="c6bd773a3f4a0dc0" providerId="LiveId" clId="{CA1671AC-1046-4DB7-A368-7FE97388AFA0}" dt="2020-11-08T06:41:36.978" v="190" actId="20577"/>
      <pc:docMkLst>
        <pc:docMk/>
      </pc:docMkLst>
      <pc:sldChg chg="addSp delSp modSp new mod setBg">
        <pc:chgData name="Jesus Reyna Uresti" userId="c6bd773a3f4a0dc0" providerId="LiveId" clId="{CA1671AC-1046-4DB7-A368-7FE97388AFA0}" dt="2020-11-08T05:26:08.274" v="69" actId="14100"/>
        <pc:sldMkLst>
          <pc:docMk/>
          <pc:sldMk cId="3510603586" sldId="258"/>
        </pc:sldMkLst>
        <pc:spChg chg="add mod">
          <ac:chgData name="Jesus Reyna Uresti" userId="c6bd773a3f4a0dc0" providerId="LiveId" clId="{CA1671AC-1046-4DB7-A368-7FE97388AFA0}" dt="2020-11-08T05:24:24.362" v="30" actId="1076"/>
          <ac:spMkLst>
            <pc:docMk/>
            <pc:sldMk cId="3510603586" sldId="258"/>
            <ac:spMk id="4" creationId="{38CC83C4-8224-4321-9378-0AD87AFF3CD8}"/>
          </ac:spMkLst>
        </pc:spChg>
        <pc:spChg chg="add del">
          <ac:chgData name="Jesus Reyna Uresti" userId="c6bd773a3f4a0dc0" providerId="LiveId" clId="{CA1671AC-1046-4DB7-A368-7FE97388AFA0}" dt="2020-11-08T05:23:52.027" v="5" actId="26606"/>
          <ac:spMkLst>
            <pc:docMk/>
            <pc:sldMk cId="3510603586" sldId="258"/>
            <ac:spMk id="8" creationId="{F3060C83-F051-4F0E-ABAD-AA0DFC48B218}"/>
          </ac:spMkLst>
        </pc:spChg>
        <pc:spChg chg="add del">
          <ac:chgData name="Jesus Reyna Uresti" userId="c6bd773a3f4a0dc0" providerId="LiveId" clId="{CA1671AC-1046-4DB7-A368-7FE97388AFA0}" dt="2020-11-08T05:23:52.027" v="5" actId="26606"/>
          <ac:spMkLst>
            <pc:docMk/>
            <pc:sldMk cId="3510603586" sldId="258"/>
            <ac:spMk id="10" creationId="{83C98ABE-055B-441F-B07E-44F97F083C39}"/>
          </ac:spMkLst>
        </pc:spChg>
        <pc:spChg chg="add del">
          <ac:chgData name="Jesus Reyna Uresti" userId="c6bd773a3f4a0dc0" providerId="LiveId" clId="{CA1671AC-1046-4DB7-A368-7FE97388AFA0}" dt="2020-11-08T05:23:52.027" v="5" actId="26606"/>
          <ac:spMkLst>
            <pc:docMk/>
            <pc:sldMk cId="3510603586" sldId="258"/>
            <ac:spMk id="12" creationId="{29FDB030-9B49-4CED-8CCD-4D99382388AC}"/>
          </ac:spMkLst>
        </pc:spChg>
        <pc:spChg chg="add del">
          <ac:chgData name="Jesus Reyna Uresti" userId="c6bd773a3f4a0dc0" providerId="LiveId" clId="{CA1671AC-1046-4DB7-A368-7FE97388AFA0}" dt="2020-11-08T05:23:52.027" v="5" actId="26606"/>
          <ac:spMkLst>
            <pc:docMk/>
            <pc:sldMk cId="3510603586" sldId="258"/>
            <ac:spMk id="14" creationId="{3783CA14-24A1-485C-8B30-D6A5D87987AD}"/>
          </ac:spMkLst>
        </pc:spChg>
        <pc:spChg chg="add del">
          <ac:chgData name="Jesus Reyna Uresti" userId="c6bd773a3f4a0dc0" providerId="LiveId" clId="{CA1671AC-1046-4DB7-A368-7FE97388AFA0}" dt="2020-11-08T05:23:52.027" v="5" actId="26606"/>
          <ac:spMkLst>
            <pc:docMk/>
            <pc:sldMk cId="3510603586" sldId="258"/>
            <ac:spMk id="16" creationId="{9A97C86A-04D6-40F7-AE84-31AB43E6A846}"/>
          </ac:spMkLst>
        </pc:spChg>
        <pc:spChg chg="add del">
          <ac:chgData name="Jesus Reyna Uresti" userId="c6bd773a3f4a0dc0" providerId="LiveId" clId="{CA1671AC-1046-4DB7-A368-7FE97388AFA0}" dt="2020-11-08T05:23:52.027" v="5" actId="26606"/>
          <ac:spMkLst>
            <pc:docMk/>
            <pc:sldMk cId="3510603586" sldId="258"/>
            <ac:spMk id="18" creationId="{FF9F2414-84E8-453E-B1F3-389FDE8192D9}"/>
          </ac:spMkLst>
        </pc:spChg>
        <pc:spChg chg="add del">
          <ac:chgData name="Jesus Reyna Uresti" userId="c6bd773a3f4a0dc0" providerId="LiveId" clId="{CA1671AC-1046-4DB7-A368-7FE97388AFA0}" dt="2020-11-08T05:23:52.027" v="5" actId="26606"/>
          <ac:spMkLst>
            <pc:docMk/>
            <pc:sldMk cId="3510603586" sldId="258"/>
            <ac:spMk id="20" creationId="{3ECA69A1-7536-43AC-85EF-C7106179F5ED}"/>
          </ac:spMkLst>
        </pc:spChg>
        <pc:spChg chg="add">
          <ac:chgData name="Jesus Reyna Uresti" userId="c6bd773a3f4a0dc0" providerId="LiveId" clId="{CA1671AC-1046-4DB7-A368-7FE97388AFA0}" dt="2020-11-08T05:23:52.036" v="6" actId="26606"/>
          <ac:spMkLst>
            <pc:docMk/>
            <pc:sldMk cId="3510603586" sldId="258"/>
            <ac:spMk id="22" creationId="{32BC26D8-82FB-445E-AA49-62A77D7C1EE0}"/>
          </ac:spMkLst>
        </pc:spChg>
        <pc:spChg chg="add">
          <ac:chgData name="Jesus Reyna Uresti" userId="c6bd773a3f4a0dc0" providerId="LiveId" clId="{CA1671AC-1046-4DB7-A368-7FE97388AFA0}" dt="2020-11-08T05:23:52.036" v="6" actId="26606"/>
          <ac:spMkLst>
            <pc:docMk/>
            <pc:sldMk cId="3510603586" sldId="258"/>
            <ac:spMk id="23" creationId="{CB44330D-EA18-4254-AA95-EB49948539B8}"/>
          </ac:spMkLst>
        </pc:spChg>
        <pc:picChg chg="add mod">
          <ac:chgData name="Jesus Reyna Uresti" userId="c6bd773a3f4a0dc0" providerId="LiveId" clId="{CA1671AC-1046-4DB7-A368-7FE97388AFA0}" dt="2020-11-08T05:26:08.274" v="69" actId="14100"/>
          <ac:picMkLst>
            <pc:docMk/>
            <pc:sldMk cId="3510603586" sldId="258"/>
            <ac:picMk id="3" creationId="{D9A8D73F-4994-41D1-90C3-BD8B0F4D25BE}"/>
          </ac:picMkLst>
        </pc:picChg>
      </pc:sldChg>
      <pc:sldChg chg="addSp delSp modSp new mod setBg">
        <pc:chgData name="Jesus Reyna Uresti" userId="c6bd773a3f4a0dc0" providerId="LiveId" clId="{CA1671AC-1046-4DB7-A368-7FE97388AFA0}" dt="2020-11-08T06:28:38.124" v="135" actId="313"/>
        <pc:sldMkLst>
          <pc:docMk/>
          <pc:sldMk cId="1285101578" sldId="259"/>
        </pc:sldMkLst>
        <pc:spChg chg="add mod">
          <ac:chgData name="Jesus Reyna Uresti" userId="c6bd773a3f4a0dc0" providerId="LiveId" clId="{CA1671AC-1046-4DB7-A368-7FE97388AFA0}" dt="2020-11-08T06:28:38.124" v="135" actId="313"/>
          <ac:spMkLst>
            <pc:docMk/>
            <pc:sldMk cId="1285101578" sldId="259"/>
            <ac:spMk id="6" creationId="{CFA9F7FE-3200-40A8-95CA-3D19AE8780B5}"/>
          </ac:spMkLst>
        </pc:spChg>
        <pc:spChg chg="add del">
          <ac:chgData name="Jesus Reyna Uresti" userId="c6bd773a3f4a0dc0" providerId="LiveId" clId="{CA1671AC-1046-4DB7-A368-7FE97388AFA0}" dt="2020-11-08T05:25:51.122" v="64" actId="26606"/>
          <ac:spMkLst>
            <pc:docMk/>
            <pc:sldMk cId="1285101578" sldId="259"/>
            <ac:spMk id="8" creationId="{32BC26D8-82FB-445E-AA49-62A77D7C1EE0}"/>
          </ac:spMkLst>
        </pc:spChg>
        <pc:spChg chg="add del">
          <ac:chgData name="Jesus Reyna Uresti" userId="c6bd773a3f4a0dc0" providerId="LiveId" clId="{CA1671AC-1046-4DB7-A368-7FE97388AFA0}" dt="2020-11-08T05:25:51.122" v="64" actId="26606"/>
          <ac:spMkLst>
            <pc:docMk/>
            <pc:sldMk cId="1285101578" sldId="259"/>
            <ac:spMk id="10" creationId="{CB44330D-EA18-4254-AA95-EB49948539B8}"/>
          </ac:spMkLst>
        </pc:spChg>
        <pc:spChg chg="add del">
          <ac:chgData name="Jesus Reyna Uresti" userId="c6bd773a3f4a0dc0" providerId="LiveId" clId="{CA1671AC-1046-4DB7-A368-7FE97388AFA0}" dt="2020-11-08T05:25:39.343" v="56" actId="26606"/>
          <ac:spMkLst>
            <pc:docMk/>
            <pc:sldMk cId="1285101578" sldId="259"/>
            <ac:spMk id="12" creationId="{16C5FA50-8D52-4617-AF91-5C7B1C8352F1}"/>
          </ac:spMkLst>
        </pc:spChg>
        <pc:spChg chg="add del">
          <ac:chgData name="Jesus Reyna Uresti" userId="c6bd773a3f4a0dc0" providerId="LiveId" clId="{CA1671AC-1046-4DB7-A368-7FE97388AFA0}" dt="2020-11-08T05:25:39.343" v="56" actId="26606"/>
          <ac:spMkLst>
            <pc:docMk/>
            <pc:sldMk cId="1285101578" sldId="259"/>
            <ac:spMk id="13" creationId="{E223798C-12AD-4B0C-A50C-D676347D67CF}"/>
          </ac:spMkLst>
        </pc:spChg>
        <pc:spChg chg="add del">
          <ac:chgData name="Jesus Reyna Uresti" userId="c6bd773a3f4a0dc0" providerId="LiveId" clId="{CA1671AC-1046-4DB7-A368-7FE97388AFA0}" dt="2020-11-08T05:25:36.560" v="54" actId="26606"/>
          <ac:spMkLst>
            <pc:docMk/>
            <pc:sldMk cId="1285101578" sldId="259"/>
            <ac:spMk id="15" creationId="{16C5FA50-8D52-4617-AF91-5C7B1C8352F1}"/>
          </ac:spMkLst>
        </pc:spChg>
        <pc:spChg chg="add del">
          <ac:chgData name="Jesus Reyna Uresti" userId="c6bd773a3f4a0dc0" providerId="LiveId" clId="{CA1671AC-1046-4DB7-A368-7FE97388AFA0}" dt="2020-11-08T05:25:40.945" v="58" actId="26606"/>
          <ac:spMkLst>
            <pc:docMk/>
            <pc:sldMk cId="1285101578" sldId="259"/>
            <ac:spMk id="16" creationId="{7CA0DAA6-33B8-4A25-810D-2F4D816FB40E}"/>
          </ac:spMkLst>
        </pc:spChg>
        <pc:spChg chg="add del">
          <ac:chgData name="Jesus Reyna Uresti" userId="c6bd773a3f4a0dc0" providerId="LiveId" clId="{CA1671AC-1046-4DB7-A368-7FE97388AFA0}" dt="2020-11-08T05:25:36.560" v="54" actId="26606"/>
          <ac:spMkLst>
            <pc:docMk/>
            <pc:sldMk cId="1285101578" sldId="259"/>
            <ac:spMk id="17" creationId="{E223798C-12AD-4B0C-A50C-D676347D67CF}"/>
          </ac:spMkLst>
        </pc:spChg>
        <pc:spChg chg="add del">
          <ac:chgData name="Jesus Reyna Uresti" userId="c6bd773a3f4a0dc0" providerId="LiveId" clId="{CA1671AC-1046-4DB7-A368-7FE97388AFA0}" dt="2020-11-08T05:25:45.086" v="60" actId="26606"/>
          <ac:spMkLst>
            <pc:docMk/>
            <pc:sldMk cId="1285101578" sldId="259"/>
            <ac:spMk id="18" creationId="{E45B1D5C-0827-4AF0-8186-11FC5A8B8B92}"/>
          </ac:spMkLst>
        </pc:spChg>
        <pc:spChg chg="add del">
          <ac:chgData name="Jesus Reyna Uresti" userId="c6bd773a3f4a0dc0" providerId="LiveId" clId="{CA1671AC-1046-4DB7-A368-7FE97388AFA0}" dt="2020-11-08T05:25:45.086" v="60" actId="26606"/>
          <ac:spMkLst>
            <pc:docMk/>
            <pc:sldMk cId="1285101578" sldId="259"/>
            <ac:spMk id="19" creationId="{04357C93-F0CB-4A1C-8F77-4E9063789819}"/>
          </ac:spMkLst>
        </pc:spChg>
        <pc:spChg chg="add del">
          <ac:chgData name="Jesus Reyna Uresti" userId="c6bd773a3f4a0dc0" providerId="LiveId" clId="{CA1671AC-1046-4DB7-A368-7FE97388AFA0}" dt="2020-11-08T05:25:45.086" v="60" actId="26606"/>
          <ac:spMkLst>
            <pc:docMk/>
            <pc:sldMk cId="1285101578" sldId="259"/>
            <ac:spMk id="20" creationId="{99413ED5-9ED4-4772-BCE4-2BCAE6B12E35}"/>
          </ac:spMkLst>
        </pc:spChg>
        <pc:spChg chg="add del">
          <ac:chgData name="Jesus Reyna Uresti" userId="c6bd773a3f4a0dc0" providerId="LiveId" clId="{CA1671AC-1046-4DB7-A368-7FE97388AFA0}" dt="2020-11-08T05:25:45.086" v="60" actId="26606"/>
          <ac:spMkLst>
            <pc:docMk/>
            <pc:sldMk cId="1285101578" sldId="259"/>
            <ac:spMk id="21" creationId="{90F533E9-6690-41A8-A372-4C6C622D028D}"/>
          </ac:spMkLst>
        </pc:spChg>
        <pc:spChg chg="add del">
          <ac:chgData name="Jesus Reyna Uresti" userId="c6bd773a3f4a0dc0" providerId="LiveId" clId="{CA1671AC-1046-4DB7-A368-7FE97388AFA0}" dt="2020-11-08T05:25:48.846" v="62" actId="26606"/>
          <ac:spMkLst>
            <pc:docMk/>
            <pc:sldMk cId="1285101578" sldId="259"/>
            <ac:spMk id="23" creationId="{3FA8EA49-487B-4E62-AC3C-3D4A96EF0A26}"/>
          </ac:spMkLst>
        </pc:spChg>
        <pc:spChg chg="add del">
          <ac:chgData name="Jesus Reyna Uresti" userId="c6bd773a3f4a0dc0" providerId="LiveId" clId="{CA1671AC-1046-4DB7-A368-7FE97388AFA0}" dt="2020-11-08T05:25:48.846" v="62" actId="26606"/>
          <ac:spMkLst>
            <pc:docMk/>
            <pc:sldMk cId="1285101578" sldId="259"/>
            <ac:spMk id="24" creationId="{F3C8D54F-CA08-42F3-9924-FBA3CB680F28}"/>
          </ac:spMkLst>
        </pc:spChg>
        <pc:spChg chg="add del">
          <ac:chgData name="Jesus Reyna Uresti" userId="c6bd773a3f4a0dc0" providerId="LiveId" clId="{CA1671AC-1046-4DB7-A368-7FE97388AFA0}" dt="2020-11-08T05:25:51.122" v="64" actId="26606"/>
          <ac:spMkLst>
            <pc:docMk/>
            <pc:sldMk cId="1285101578" sldId="259"/>
            <ac:spMk id="26" creationId="{37C89E4B-3C9F-44B9-8B86-D9E3D112D8EC}"/>
          </ac:spMkLst>
        </pc:spChg>
        <pc:picChg chg="add mod ord">
          <ac:chgData name="Jesus Reyna Uresti" userId="c6bd773a3f4a0dc0" providerId="LiveId" clId="{CA1671AC-1046-4DB7-A368-7FE97388AFA0}" dt="2020-11-08T05:25:58.715" v="66" actId="1076"/>
          <ac:picMkLst>
            <pc:docMk/>
            <pc:sldMk cId="1285101578" sldId="259"/>
            <ac:picMk id="3" creationId="{80AFF230-A020-4654-BED6-8AED37D28819}"/>
          </ac:picMkLst>
        </pc:picChg>
        <pc:cxnChg chg="add del">
          <ac:chgData name="Jesus Reyna Uresti" userId="c6bd773a3f4a0dc0" providerId="LiveId" clId="{CA1671AC-1046-4DB7-A368-7FE97388AFA0}" dt="2020-11-08T05:25:51.122" v="64" actId="26606"/>
          <ac:cxnSpMkLst>
            <pc:docMk/>
            <pc:sldMk cId="1285101578" sldId="259"/>
            <ac:cxnSpMk id="27" creationId="{AA2EAA10-076F-46BD-8F0F-B9A2FB77A85C}"/>
          </ac:cxnSpMkLst>
        </pc:cxnChg>
        <pc:cxnChg chg="add del">
          <ac:chgData name="Jesus Reyna Uresti" userId="c6bd773a3f4a0dc0" providerId="LiveId" clId="{CA1671AC-1046-4DB7-A368-7FE97388AFA0}" dt="2020-11-08T05:25:51.122" v="64" actId="26606"/>
          <ac:cxnSpMkLst>
            <pc:docMk/>
            <pc:sldMk cId="1285101578" sldId="259"/>
            <ac:cxnSpMk id="28" creationId="{D891E407-403B-4764-86C9-33A56D3BCAA3}"/>
          </ac:cxnSpMkLst>
        </pc:cxnChg>
      </pc:sldChg>
      <pc:sldChg chg="addSp modSp new mod setBg">
        <pc:chgData name="Jesus Reyna Uresti" userId="c6bd773a3f4a0dc0" providerId="LiveId" clId="{CA1671AC-1046-4DB7-A368-7FE97388AFA0}" dt="2020-11-08T06:41:36.978" v="190" actId="20577"/>
        <pc:sldMkLst>
          <pc:docMk/>
          <pc:sldMk cId="612218008" sldId="260"/>
        </pc:sldMkLst>
        <pc:spChg chg="add mod">
          <ac:chgData name="Jesus Reyna Uresti" userId="c6bd773a3f4a0dc0" providerId="LiveId" clId="{CA1671AC-1046-4DB7-A368-7FE97388AFA0}" dt="2020-11-08T06:41:36.978" v="190" actId="20577"/>
          <ac:spMkLst>
            <pc:docMk/>
            <pc:sldMk cId="612218008" sldId="260"/>
            <ac:spMk id="6" creationId="{3E860919-87E1-4502-8257-81FE5C303CE5}"/>
          </ac:spMkLst>
        </pc:spChg>
        <pc:spChg chg="add">
          <ac:chgData name="Jesus Reyna Uresti" userId="c6bd773a3f4a0dc0" providerId="LiveId" clId="{CA1671AC-1046-4DB7-A368-7FE97388AFA0}" dt="2020-11-08T05:52:12.162" v="73" actId="26606"/>
          <ac:spMkLst>
            <pc:docMk/>
            <pc:sldMk cId="612218008" sldId="260"/>
            <ac:spMk id="8" creationId="{32BC26D8-82FB-445E-AA49-62A77D7C1EE0}"/>
          </ac:spMkLst>
        </pc:spChg>
        <pc:spChg chg="add">
          <ac:chgData name="Jesus Reyna Uresti" userId="c6bd773a3f4a0dc0" providerId="LiveId" clId="{CA1671AC-1046-4DB7-A368-7FE97388AFA0}" dt="2020-11-08T05:52:12.162" v="73" actId="26606"/>
          <ac:spMkLst>
            <pc:docMk/>
            <pc:sldMk cId="612218008" sldId="260"/>
            <ac:spMk id="10" creationId="{CB44330D-EA18-4254-AA95-EB49948539B8}"/>
          </ac:spMkLst>
        </pc:spChg>
        <pc:picChg chg="add mod">
          <ac:chgData name="Jesus Reyna Uresti" userId="c6bd773a3f4a0dc0" providerId="LiveId" clId="{CA1671AC-1046-4DB7-A368-7FE97388AFA0}" dt="2020-11-08T05:52:12.162" v="73" actId="26606"/>
          <ac:picMkLst>
            <pc:docMk/>
            <pc:sldMk cId="612218008" sldId="260"/>
            <ac:picMk id="3" creationId="{B77A8F0E-F749-4D23-9D61-A786A31096E8}"/>
          </ac:picMkLst>
        </pc:picChg>
      </pc:sldChg>
      <pc:sldChg chg="addSp modSp new mod setBg">
        <pc:chgData name="Jesus Reyna Uresti" userId="c6bd773a3f4a0dc0" providerId="LiveId" clId="{CA1671AC-1046-4DB7-A368-7FE97388AFA0}" dt="2020-11-08T06:41:33.419" v="189" actId="20577"/>
        <pc:sldMkLst>
          <pc:docMk/>
          <pc:sldMk cId="437331942" sldId="261"/>
        </pc:sldMkLst>
        <pc:spChg chg="add mod">
          <ac:chgData name="Jesus Reyna Uresti" userId="c6bd773a3f4a0dc0" providerId="LiveId" clId="{CA1671AC-1046-4DB7-A368-7FE97388AFA0}" dt="2020-11-08T06:41:33.419" v="189" actId="20577"/>
          <ac:spMkLst>
            <pc:docMk/>
            <pc:sldMk cId="437331942" sldId="261"/>
            <ac:spMk id="6" creationId="{2CA001AB-7C34-48FE-AC6D-46693E906EDB}"/>
          </ac:spMkLst>
        </pc:spChg>
        <pc:spChg chg="add">
          <ac:chgData name="Jesus Reyna Uresti" userId="c6bd773a3f4a0dc0" providerId="LiveId" clId="{CA1671AC-1046-4DB7-A368-7FE97388AFA0}" dt="2020-11-08T05:52:40.282" v="87" actId="26606"/>
          <ac:spMkLst>
            <pc:docMk/>
            <pc:sldMk cId="437331942" sldId="261"/>
            <ac:spMk id="8" creationId="{32BC26D8-82FB-445E-AA49-62A77D7C1EE0}"/>
          </ac:spMkLst>
        </pc:spChg>
        <pc:spChg chg="add">
          <ac:chgData name="Jesus Reyna Uresti" userId="c6bd773a3f4a0dc0" providerId="LiveId" clId="{CA1671AC-1046-4DB7-A368-7FE97388AFA0}" dt="2020-11-08T05:52:40.282" v="87" actId="26606"/>
          <ac:spMkLst>
            <pc:docMk/>
            <pc:sldMk cId="437331942" sldId="261"/>
            <ac:spMk id="10" creationId="{CB44330D-EA18-4254-AA95-EB49948539B8}"/>
          </ac:spMkLst>
        </pc:spChg>
        <pc:picChg chg="add mod">
          <ac:chgData name="Jesus Reyna Uresti" userId="c6bd773a3f4a0dc0" providerId="LiveId" clId="{CA1671AC-1046-4DB7-A368-7FE97388AFA0}" dt="2020-11-08T05:52:43.653" v="88" actId="1076"/>
          <ac:picMkLst>
            <pc:docMk/>
            <pc:sldMk cId="437331942" sldId="261"/>
            <ac:picMk id="3" creationId="{9350E0AC-502F-45C5-B80F-51D8BA653656}"/>
          </ac:picMkLst>
        </pc:picChg>
      </pc:sldChg>
      <pc:sldChg chg="addSp modSp new mod setBg">
        <pc:chgData name="Jesus Reyna Uresti" userId="c6bd773a3f4a0dc0" providerId="LiveId" clId="{CA1671AC-1046-4DB7-A368-7FE97388AFA0}" dt="2020-11-08T06:41:29.803" v="188" actId="20577"/>
        <pc:sldMkLst>
          <pc:docMk/>
          <pc:sldMk cId="3798695978" sldId="262"/>
        </pc:sldMkLst>
        <pc:spChg chg="add mod">
          <ac:chgData name="Jesus Reyna Uresti" userId="c6bd773a3f4a0dc0" providerId="LiveId" clId="{CA1671AC-1046-4DB7-A368-7FE97388AFA0}" dt="2020-11-08T06:41:29.803" v="188" actId="20577"/>
          <ac:spMkLst>
            <pc:docMk/>
            <pc:sldMk cId="3798695978" sldId="262"/>
            <ac:spMk id="6" creationId="{9754D7B8-8CB5-4665-B141-25971FDD4BBB}"/>
          </ac:spMkLst>
        </pc:spChg>
        <pc:spChg chg="add">
          <ac:chgData name="Jesus Reyna Uresti" userId="c6bd773a3f4a0dc0" providerId="LiveId" clId="{CA1671AC-1046-4DB7-A368-7FE97388AFA0}" dt="2020-11-08T06:27:43.797" v="101" actId="26606"/>
          <ac:spMkLst>
            <pc:docMk/>
            <pc:sldMk cId="3798695978" sldId="262"/>
            <ac:spMk id="8" creationId="{32BC26D8-82FB-445E-AA49-62A77D7C1EE0}"/>
          </ac:spMkLst>
        </pc:spChg>
        <pc:spChg chg="add">
          <ac:chgData name="Jesus Reyna Uresti" userId="c6bd773a3f4a0dc0" providerId="LiveId" clId="{CA1671AC-1046-4DB7-A368-7FE97388AFA0}" dt="2020-11-08T06:27:43.797" v="101" actId="26606"/>
          <ac:spMkLst>
            <pc:docMk/>
            <pc:sldMk cId="3798695978" sldId="262"/>
            <ac:spMk id="10" creationId="{CB44330D-EA18-4254-AA95-EB49948539B8}"/>
          </ac:spMkLst>
        </pc:spChg>
        <pc:picChg chg="add mod">
          <ac:chgData name="Jesus Reyna Uresti" userId="c6bd773a3f4a0dc0" providerId="LiveId" clId="{CA1671AC-1046-4DB7-A368-7FE97388AFA0}" dt="2020-11-08T06:27:43.797" v="101" actId="26606"/>
          <ac:picMkLst>
            <pc:docMk/>
            <pc:sldMk cId="3798695978" sldId="262"/>
            <ac:picMk id="3" creationId="{E1DC4461-AEFA-42FC-8D8F-733D462D5F2E}"/>
          </ac:picMkLst>
        </pc:picChg>
      </pc:sldChg>
      <pc:sldChg chg="addSp modSp new mod setBg">
        <pc:chgData name="Jesus Reyna Uresti" userId="c6bd773a3f4a0dc0" providerId="LiveId" clId="{CA1671AC-1046-4DB7-A368-7FE97388AFA0}" dt="2020-11-08T06:41:26.370" v="187" actId="20577"/>
        <pc:sldMkLst>
          <pc:docMk/>
          <pc:sldMk cId="2724207830" sldId="263"/>
        </pc:sldMkLst>
        <pc:spChg chg="add mod">
          <ac:chgData name="Jesus Reyna Uresti" userId="c6bd773a3f4a0dc0" providerId="LiveId" clId="{CA1671AC-1046-4DB7-A368-7FE97388AFA0}" dt="2020-11-08T06:41:26.370" v="187" actId="20577"/>
          <ac:spMkLst>
            <pc:docMk/>
            <pc:sldMk cId="2724207830" sldId="263"/>
            <ac:spMk id="6" creationId="{68D9C380-B754-42B3-9CEE-E840953E4BA7}"/>
          </ac:spMkLst>
        </pc:spChg>
        <pc:spChg chg="add">
          <ac:chgData name="Jesus Reyna Uresti" userId="c6bd773a3f4a0dc0" providerId="LiveId" clId="{CA1671AC-1046-4DB7-A368-7FE97388AFA0}" dt="2020-11-08T06:28:15.718" v="119" actId="26606"/>
          <ac:spMkLst>
            <pc:docMk/>
            <pc:sldMk cId="2724207830" sldId="263"/>
            <ac:spMk id="8" creationId="{32BC26D8-82FB-445E-AA49-62A77D7C1EE0}"/>
          </ac:spMkLst>
        </pc:spChg>
        <pc:spChg chg="add">
          <ac:chgData name="Jesus Reyna Uresti" userId="c6bd773a3f4a0dc0" providerId="LiveId" clId="{CA1671AC-1046-4DB7-A368-7FE97388AFA0}" dt="2020-11-08T06:28:15.718" v="119" actId="26606"/>
          <ac:spMkLst>
            <pc:docMk/>
            <pc:sldMk cId="2724207830" sldId="263"/>
            <ac:spMk id="10" creationId="{CB44330D-EA18-4254-AA95-EB49948539B8}"/>
          </ac:spMkLst>
        </pc:spChg>
        <pc:picChg chg="add mod">
          <ac:chgData name="Jesus Reyna Uresti" userId="c6bd773a3f4a0dc0" providerId="LiveId" clId="{CA1671AC-1046-4DB7-A368-7FE97388AFA0}" dt="2020-11-08T06:28:15.718" v="119" actId="26606"/>
          <ac:picMkLst>
            <pc:docMk/>
            <pc:sldMk cId="2724207830" sldId="263"/>
            <ac:picMk id="3" creationId="{1BA4FC96-0A78-4D30-8E7B-E5809202EE0E}"/>
          </ac:picMkLst>
        </pc:picChg>
      </pc:sldChg>
      <pc:sldChg chg="addSp modSp new mod setBg">
        <pc:chgData name="Jesus Reyna Uresti" userId="c6bd773a3f4a0dc0" providerId="LiveId" clId="{CA1671AC-1046-4DB7-A368-7FE97388AFA0}" dt="2020-11-08T06:41:22.747" v="186" actId="20577"/>
        <pc:sldMkLst>
          <pc:docMk/>
          <pc:sldMk cId="1591554588" sldId="264"/>
        </pc:sldMkLst>
        <pc:spChg chg="add mod">
          <ac:chgData name="Jesus Reyna Uresti" userId="c6bd773a3f4a0dc0" providerId="LiveId" clId="{CA1671AC-1046-4DB7-A368-7FE97388AFA0}" dt="2020-11-08T06:41:22.747" v="186" actId="20577"/>
          <ac:spMkLst>
            <pc:docMk/>
            <pc:sldMk cId="1591554588" sldId="264"/>
            <ac:spMk id="6" creationId="{FF0F9586-9D6A-4CB3-9373-EFDCC93274B2}"/>
          </ac:spMkLst>
        </pc:spChg>
        <pc:spChg chg="add">
          <ac:chgData name="Jesus Reyna Uresti" userId="c6bd773a3f4a0dc0" providerId="LiveId" clId="{CA1671AC-1046-4DB7-A368-7FE97388AFA0}" dt="2020-11-08T06:40:35.570" v="141" actId="26606"/>
          <ac:spMkLst>
            <pc:docMk/>
            <pc:sldMk cId="1591554588" sldId="264"/>
            <ac:spMk id="8" creationId="{32BC26D8-82FB-445E-AA49-62A77D7C1EE0}"/>
          </ac:spMkLst>
        </pc:spChg>
        <pc:spChg chg="add">
          <ac:chgData name="Jesus Reyna Uresti" userId="c6bd773a3f4a0dc0" providerId="LiveId" clId="{CA1671AC-1046-4DB7-A368-7FE97388AFA0}" dt="2020-11-08T06:40:35.570" v="141" actId="26606"/>
          <ac:spMkLst>
            <pc:docMk/>
            <pc:sldMk cId="1591554588" sldId="264"/>
            <ac:spMk id="10" creationId="{CB44330D-EA18-4254-AA95-EB49948539B8}"/>
          </ac:spMkLst>
        </pc:spChg>
        <pc:picChg chg="add mod">
          <ac:chgData name="Jesus Reyna Uresti" userId="c6bd773a3f4a0dc0" providerId="LiveId" clId="{CA1671AC-1046-4DB7-A368-7FE97388AFA0}" dt="2020-11-08T06:40:35.570" v="141" actId="26606"/>
          <ac:picMkLst>
            <pc:docMk/>
            <pc:sldMk cId="1591554588" sldId="264"/>
            <ac:picMk id="3" creationId="{8E0BB5E7-4202-4418-827A-E56412B9881F}"/>
          </ac:picMkLst>
        </pc:picChg>
      </pc:sldChg>
      <pc:sldChg chg="addSp modSp new mod setBg">
        <pc:chgData name="Jesus Reyna Uresti" userId="c6bd773a3f4a0dc0" providerId="LiveId" clId="{CA1671AC-1046-4DB7-A368-7FE97388AFA0}" dt="2020-11-08T06:41:18.702" v="185" actId="20577"/>
        <pc:sldMkLst>
          <pc:docMk/>
          <pc:sldMk cId="3069517227" sldId="265"/>
        </pc:sldMkLst>
        <pc:spChg chg="add mod">
          <ac:chgData name="Jesus Reyna Uresti" userId="c6bd773a3f4a0dc0" providerId="LiveId" clId="{CA1671AC-1046-4DB7-A368-7FE97388AFA0}" dt="2020-11-08T06:41:18.702" v="185" actId="20577"/>
          <ac:spMkLst>
            <pc:docMk/>
            <pc:sldMk cId="3069517227" sldId="265"/>
            <ac:spMk id="6" creationId="{F9D7BC35-677D-49C6-8127-1E647B4C1C11}"/>
          </ac:spMkLst>
        </pc:spChg>
        <pc:spChg chg="add">
          <ac:chgData name="Jesus Reyna Uresti" userId="c6bd773a3f4a0dc0" providerId="LiveId" clId="{CA1671AC-1046-4DB7-A368-7FE97388AFA0}" dt="2020-11-08T06:41:00.125" v="164" actId="26606"/>
          <ac:spMkLst>
            <pc:docMk/>
            <pc:sldMk cId="3069517227" sldId="265"/>
            <ac:spMk id="8" creationId="{32BC26D8-82FB-445E-AA49-62A77D7C1EE0}"/>
          </ac:spMkLst>
        </pc:spChg>
        <pc:spChg chg="add">
          <ac:chgData name="Jesus Reyna Uresti" userId="c6bd773a3f4a0dc0" providerId="LiveId" clId="{CA1671AC-1046-4DB7-A368-7FE97388AFA0}" dt="2020-11-08T06:41:00.125" v="164" actId="26606"/>
          <ac:spMkLst>
            <pc:docMk/>
            <pc:sldMk cId="3069517227" sldId="265"/>
            <ac:spMk id="10" creationId="{CB44330D-EA18-4254-AA95-EB49948539B8}"/>
          </ac:spMkLst>
        </pc:spChg>
        <pc:picChg chg="add mod">
          <ac:chgData name="Jesus Reyna Uresti" userId="c6bd773a3f4a0dc0" providerId="LiveId" clId="{CA1671AC-1046-4DB7-A368-7FE97388AFA0}" dt="2020-11-08T06:41:00.125" v="164" actId="26606"/>
          <ac:picMkLst>
            <pc:docMk/>
            <pc:sldMk cId="3069517227" sldId="265"/>
            <ac:picMk id="3" creationId="{9ECEB918-D2E5-4C37-8F6D-3728FA1BF3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1CDC-44DA-4C83-8EDB-E7BF52A2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294662-9A5E-4D60-A8CB-0B47975F4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50AA0-E1C2-482B-BFF2-9DBD28EF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D12A9-06C5-4DBB-9F02-04AF3A6D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0EB49-9CD6-4D47-B44C-B07A5F7B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509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551CE-4CF5-4E48-A337-1E76E4EA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894BEE-DAB8-4C1C-9DA5-472FFCC22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3C12E-84A9-40C9-9BED-0F4BA750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468C8-6588-4144-B6FF-2CE89F96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F327D-53A5-4478-A6FA-A4B04338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29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85ABA6-60E9-451B-8D7B-22E182C6C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221355-02ED-4650-8EF3-6D1EDE714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79118-C630-4800-A5FE-4525B685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122EA-34E8-43B3-96DB-951884D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A1B991-DC96-4243-9F7A-D03E8BA4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92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AC16C-6CF8-4C74-96FE-CB18FC48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5B383-542A-45C1-95C0-FE878E66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CFAD5-8177-48FE-88FB-3E351710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2CBC2-9869-4092-9D16-81DEF8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8BBB0-22E1-405E-8A37-B050297D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4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F5E1-EB9E-48A6-BB8A-EEEF416A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9C75C6-0C3C-4D99-AF1B-26FDFA1C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80361A-EE25-47F7-83A7-E42AD6E8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AFA34-2F2B-47C2-9064-99F4B71B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10575-CA22-4EB8-A13A-01125483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7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7AAB9-D045-4A3B-B4F2-E25247C7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5FCDD-9B30-4237-95FD-65729103F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A664F4-A45B-4DA9-A2E4-839EEC317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AC0C9F-D524-4E03-922F-DF0F1839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45C6F-5F61-4937-B02A-4BFB0E62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9436BC-C243-4E3D-B987-BBA61383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10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EDE12-052B-492E-BC95-B36D4156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E4980-4082-46AD-BDD4-C5D9C311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33A091-53E9-4A14-8968-AD274C94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1F04A6-B196-4F03-B2F3-CCBBD8186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8B2823-125D-4571-ABC2-B1E79B22B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E7EA33-6E42-4BDF-8412-0D41947B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D451CC-FE94-4326-B770-65617143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65717D-27B8-47F3-B3E7-7C303196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85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8F25A-6A3E-40AC-8664-ECA3466E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FDA3EB-9F80-4C2F-AB9C-DBE51D6F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5B28C4-E54F-4C95-9C9E-C4EF3ECF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AE19BF-7005-441A-B678-1CF44A4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43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5E00DA-C2D5-48D6-9217-6FBD56C2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A74203-886F-4769-8F59-7E10B437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A44362-B6A0-4A4C-AD17-3B426E1F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71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6611-350C-4324-84AE-0CDEC4BE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D13F9-BB93-4919-A9DE-D30557EE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32DDF-723B-47E2-A738-AD94771E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B1BCA-F763-4D39-BCCD-AD38EE0E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D43CEF-F64F-47BD-A72A-1FFB3928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8F900-B224-4F42-AA3A-D80457D7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09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4C412-2CBA-40BF-9D79-03EF5BA9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0E0310-24CD-4AD0-8BD6-C7B1C6C7E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FC4C20-FF75-49A1-BDBE-F98984B7A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2B9612-82F5-494B-9C8C-4EF5EE2E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0302C3-B4C9-4D6C-B7E4-346D0D92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C580E4-11AC-4CB8-8B6F-25205BB5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5AA38F-4C24-444F-9843-BC42289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A5C5F2-BACB-4AD6-8BE1-CFE7DC55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A85E9-1DFB-4D19-A1C4-6F74C5BB4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25D6-AEFF-49B3-B3A3-ADE2D4333EF3}" type="datetimeFigureOut">
              <a:rPr lang="es-MX" smtClean="0"/>
              <a:t>07/11/2020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E15744-E3A9-4505-93C3-64CC4D4D7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60A82-EC3D-4479-83CE-BEBB9696F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B79D-E6AE-44F4-8877-C90FD5E64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85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una base de datos SQL - Blog HostGator México">
            <a:extLst>
              <a:ext uri="{FF2B5EF4-FFF2-40B4-BE49-F238E27FC236}">
                <a16:creationId xmlns:a16="http://schemas.microsoft.com/office/drawing/2014/main" id="{59878979-E201-416C-8F4A-FB10DA579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5507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F96B832-3F9B-47A6-AAD9-22BA1304EA81}"/>
              </a:ext>
            </a:extLst>
          </p:cNvPr>
          <p:cNvSpPr/>
          <p:nvPr/>
        </p:nvSpPr>
        <p:spPr>
          <a:xfrm>
            <a:off x="4336640" y="1801912"/>
            <a:ext cx="3518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 </a:t>
            </a:r>
            <a:r>
              <a:rPr lang="es-ES" sz="5400" b="1" cap="none" spc="0" dirty="0" err="1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lll</a:t>
            </a:r>
            <a:endParaRPr lang="es-ES" sz="5400" b="1" cap="none" spc="0" dirty="0">
              <a:ln w="9525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en 4" descr="Ver las imágenes de origen">
            <a:extLst>
              <a:ext uri="{FF2B5EF4-FFF2-40B4-BE49-F238E27FC236}">
                <a16:creationId xmlns:a16="http://schemas.microsoft.com/office/drawing/2014/main" id="{2C788324-D421-436D-88C3-536F406021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3" y="345295"/>
            <a:ext cx="832485" cy="828675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051EA8-B3D9-43CE-9CB2-C4BD991658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02" y="37863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59A494C-D72D-4D91-A36C-7B865A718AAC}"/>
              </a:ext>
            </a:extLst>
          </p:cNvPr>
          <p:cNvSpPr/>
          <p:nvPr/>
        </p:nvSpPr>
        <p:spPr>
          <a:xfrm>
            <a:off x="2561873" y="70342"/>
            <a:ext cx="7068254" cy="9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Universidad Autónoma de Nuevo León</a:t>
            </a:r>
            <a:endParaRPr lang="es-MX" sz="12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Facultad de Contaduría Pública y Administración</a:t>
            </a:r>
            <a:endParaRPr lang="es-MX" sz="12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5662E-2FD2-48B2-9698-0F14BC338CFE}"/>
              </a:ext>
            </a:extLst>
          </p:cNvPr>
          <p:cNvSpPr/>
          <p:nvPr/>
        </p:nvSpPr>
        <p:spPr>
          <a:xfrm>
            <a:off x="384313" y="4998924"/>
            <a:ext cx="6096000" cy="1724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Isaac Reyna Uresti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Docente: Federico Guadalupe Figueroa Garza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Asignatura: Modelación de datos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Carrera: Licenciado en Tecnologías de la Información.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9B0C75-64D4-46F1-81E7-4DBB7235762A}"/>
              </a:ext>
            </a:extLst>
          </p:cNvPr>
          <p:cNvSpPr/>
          <p:nvPr/>
        </p:nvSpPr>
        <p:spPr>
          <a:xfrm>
            <a:off x="6287395" y="5278647"/>
            <a:ext cx="6096000" cy="7661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Grupo: 11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Matricula: 1923148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9A8D73F-4994-41D1-90C3-BD8B0F4D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7" y="461882"/>
            <a:ext cx="8398413" cy="591605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8CC83C4-8224-4321-9378-0AD87AFF3CD8}"/>
              </a:ext>
            </a:extLst>
          </p:cNvPr>
          <p:cNvSpPr/>
          <p:nvPr/>
        </p:nvSpPr>
        <p:spPr>
          <a:xfrm>
            <a:off x="6243918" y="806874"/>
            <a:ext cx="38374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1 Serdia DER</a:t>
            </a:r>
          </a:p>
        </p:txBody>
      </p:sp>
    </p:spTree>
    <p:extLst>
      <p:ext uri="{BB962C8B-B14F-4D97-AF65-F5344CB8AC3E}">
        <p14:creationId xmlns:p14="http://schemas.microsoft.com/office/powerpoint/2010/main" val="351060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0AFF230-A020-4654-BED6-8AED37D28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33" y="542225"/>
            <a:ext cx="7125933" cy="575419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FA9F7FE-3200-40A8-95CA-3D19AE8780B5}"/>
              </a:ext>
            </a:extLst>
          </p:cNvPr>
          <p:cNvSpPr/>
          <p:nvPr/>
        </p:nvSpPr>
        <p:spPr>
          <a:xfrm>
            <a:off x="5000566" y="806874"/>
            <a:ext cx="63241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1 Serdia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128510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77A8F0E-F749-4D23-9D61-A786A310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4" y="643467"/>
            <a:ext cx="10687351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E860919-87E1-4502-8257-81FE5C303CE5}"/>
              </a:ext>
            </a:extLst>
          </p:cNvPr>
          <p:cNvSpPr/>
          <p:nvPr/>
        </p:nvSpPr>
        <p:spPr>
          <a:xfrm>
            <a:off x="7935586" y="1946357"/>
            <a:ext cx="36477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2 Torneo DER</a:t>
            </a:r>
          </a:p>
        </p:txBody>
      </p:sp>
    </p:spTree>
    <p:extLst>
      <p:ext uri="{BB962C8B-B14F-4D97-AF65-F5344CB8AC3E}">
        <p14:creationId xmlns:p14="http://schemas.microsoft.com/office/powerpoint/2010/main" val="61221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350E0AC-502F-45C5-B80F-51D8BA65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90" y="643467"/>
            <a:ext cx="4651839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CA001AB-7C34-48FE-AC6D-46693E906EDB}"/>
              </a:ext>
            </a:extLst>
          </p:cNvPr>
          <p:cNvSpPr/>
          <p:nvPr/>
        </p:nvSpPr>
        <p:spPr>
          <a:xfrm>
            <a:off x="4920545" y="806874"/>
            <a:ext cx="64842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2 Torneo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43733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1DC4461-AEFA-42FC-8D8F-733D462D5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37" y="643467"/>
            <a:ext cx="8079526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754D7B8-8CB5-4665-B141-25971FDD4BBB}"/>
              </a:ext>
            </a:extLst>
          </p:cNvPr>
          <p:cNvSpPr/>
          <p:nvPr/>
        </p:nvSpPr>
        <p:spPr>
          <a:xfrm>
            <a:off x="4489347" y="643467"/>
            <a:ext cx="40972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3 Veterinaria DER</a:t>
            </a:r>
          </a:p>
        </p:txBody>
      </p:sp>
    </p:spTree>
    <p:extLst>
      <p:ext uri="{BB962C8B-B14F-4D97-AF65-F5344CB8AC3E}">
        <p14:creationId xmlns:p14="http://schemas.microsoft.com/office/powerpoint/2010/main" val="379869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BA4FC96-0A78-4D30-8E7B-E5809202E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05" y="643467"/>
            <a:ext cx="7737589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8D9C380-B754-42B3-9CEE-E840953E4BA7}"/>
              </a:ext>
            </a:extLst>
          </p:cNvPr>
          <p:cNvSpPr/>
          <p:nvPr/>
        </p:nvSpPr>
        <p:spPr>
          <a:xfrm>
            <a:off x="3928624" y="806874"/>
            <a:ext cx="74551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3 Veterinaria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272420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Diagrama&#10;&#10;Descripción generada automáticamente">
            <a:extLst>
              <a:ext uri="{FF2B5EF4-FFF2-40B4-BE49-F238E27FC236}">
                <a16:creationId xmlns:a16="http://schemas.microsoft.com/office/drawing/2014/main" id="{8E0BB5E7-4202-4418-827A-E56412B9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29" y="643467"/>
            <a:ext cx="9005542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F0F9586-9D6A-4CB3-9373-EFDCC93274B2}"/>
              </a:ext>
            </a:extLst>
          </p:cNvPr>
          <p:cNvSpPr/>
          <p:nvPr/>
        </p:nvSpPr>
        <p:spPr>
          <a:xfrm>
            <a:off x="3910493" y="812280"/>
            <a:ext cx="38200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4 Renta </a:t>
            </a:r>
            <a:r>
              <a:rPr lang="es-E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Peliculas</a:t>
            </a:r>
            <a:r>
              <a:rPr lang="es-E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DER</a:t>
            </a:r>
          </a:p>
        </p:txBody>
      </p:sp>
    </p:spTree>
    <p:extLst>
      <p:ext uri="{BB962C8B-B14F-4D97-AF65-F5344CB8AC3E}">
        <p14:creationId xmlns:p14="http://schemas.microsoft.com/office/powerpoint/2010/main" val="159155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ECEB918-D2E5-4C37-8F6D-3728FA1B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92" y="643467"/>
            <a:ext cx="7710816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9D7BC35-677D-49C6-8127-1E647B4C1C11}"/>
              </a:ext>
            </a:extLst>
          </p:cNvPr>
          <p:cNvSpPr/>
          <p:nvPr/>
        </p:nvSpPr>
        <p:spPr>
          <a:xfrm>
            <a:off x="1365296" y="919416"/>
            <a:ext cx="68984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Ej. 4 Renta </a:t>
            </a:r>
            <a:r>
              <a:rPr lang="es-ES" sz="3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Peliculas</a:t>
            </a:r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3069517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Reyna Uresti</dc:creator>
  <cp:lastModifiedBy>Jesus Reyna Uresti</cp:lastModifiedBy>
  <cp:revision>1</cp:revision>
  <dcterms:created xsi:type="dcterms:W3CDTF">2020-11-08T06:41:00Z</dcterms:created>
  <dcterms:modified xsi:type="dcterms:W3CDTF">2020-11-08T06:41:41Z</dcterms:modified>
</cp:coreProperties>
</file>