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4" r:id="rId5"/>
    <p:sldId id="265" r:id="rId6"/>
    <p:sldId id="266" r:id="rId7"/>
    <p:sldId id="261" r:id="rId8"/>
    <p:sldId id="270" r:id="rId9"/>
    <p:sldId id="262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33E"/>
    <a:srgbClr val="C2C2C2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BD0A6-CE1A-40D2-B3B6-37AA295656BF}" v="39" dt="2020-09-07T02:15:32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eyna Uresti" userId="c6bd773a3f4a0dc0" providerId="LiveId" clId="{453BD0A6-CE1A-40D2-B3B6-37AA295656BF}"/>
    <pc:docChg chg="undo custSel addSld delSld modSld">
      <pc:chgData name="Jesus Reyna Uresti" userId="c6bd773a3f4a0dc0" providerId="LiveId" clId="{453BD0A6-CE1A-40D2-B3B6-37AA295656BF}" dt="2020-09-07T22:08:32.904" v="1875" actId="5793"/>
      <pc:docMkLst>
        <pc:docMk/>
      </pc:docMkLst>
      <pc:sldChg chg="addSp delSp modSp">
        <pc:chgData name="Jesus Reyna Uresti" userId="c6bd773a3f4a0dc0" providerId="LiveId" clId="{453BD0A6-CE1A-40D2-B3B6-37AA295656BF}" dt="2020-09-07T22:06:38.084" v="1873" actId="20577"/>
        <pc:sldMkLst>
          <pc:docMk/>
          <pc:sldMk cId="4164855219" sldId="256"/>
        </pc:sldMkLst>
        <pc:spChg chg="mod">
          <ac:chgData name="Jesus Reyna Uresti" userId="c6bd773a3f4a0dc0" providerId="LiveId" clId="{453BD0A6-CE1A-40D2-B3B6-37AA295656BF}" dt="2020-09-07T17:15:29.834" v="1870" actId="313"/>
          <ac:spMkLst>
            <pc:docMk/>
            <pc:sldMk cId="4164855219" sldId="256"/>
            <ac:spMk id="10" creationId="{D8E6D453-192A-47E2-822E-0AF21731584B}"/>
          </ac:spMkLst>
        </pc:spChg>
        <pc:spChg chg="add del">
          <ac:chgData name="Jesus Reyna Uresti" userId="c6bd773a3f4a0dc0" providerId="LiveId" clId="{453BD0A6-CE1A-40D2-B3B6-37AA295656BF}" dt="2020-09-07T03:51:04.993" v="1650"/>
          <ac:spMkLst>
            <pc:docMk/>
            <pc:sldMk cId="4164855219" sldId="256"/>
            <ac:spMk id="11" creationId="{1769ACCD-C7DA-4B2C-A4B6-B7D5B3F53722}"/>
          </ac:spMkLst>
        </pc:spChg>
        <pc:spChg chg="add del mod">
          <ac:chgData name="Jesus Reyna Uresti" userId="c6bd773a3f4a0dc0" providerId="LiveId" clId="{453BD0A6-CE1A-40D2-B3B6-37AA295656BF}" dt="2020-09-07T03:52:42.727" v="1684"/>
          <ac:spMkLst>
            <pc:docMk/>
            <pc:sldMk cId="4164855219" sldId="256"/>
            <ac:spMk id="14" creationId="{1B8C8BED-DE53-4CBD-829C-9184519D3A6C}"/>
          </ac:spMkLst>
        </pc:spChg>
        <pc:spChg chg="add mod">
          <ac:chgData name="Jesus Reyna Uresti" userId="c6bd773a3f4a0dc0" providerId="LiveId" clId="{453BD0A6-CE1A-40D2-B3B6-37AA295656BF}" dt="2020-09-07T22:06:38.084" v="1873" actId="20577"/>
          <ac:spMkLst>
            <pc:docMk/>
            <pc:sldMk cId="4164855219" sldId="256"/>
            <ac:spMk id="15" creationId="{F61F7CD4-8060-43D1-B110-87C32C30527D}"/>
          </ac:spMkLst>
        </pc:spChg>
      </pc:sldChg>
      <pc:sldChg chg="addSp delSp modSp">
        <pc:chgData name="Jesus Reyna Uresti" userId="c6bd773a3f4a0dc0" providerId="LiveId" clId="{453BD0A6-CE1A-40D2-B3B6-37AA295656BF}" dt="2020-09-07T21:15:15.012" v="1872" actId="20577"/>
        <pc:sldMkLst>
          <pc:docMk/>
          <pc:sldMk cId="545069737" sldId="261"/>
        </pc:sldMkLst>
        <pc:spChg chg="add mod">
          <ac:chgData name="Jesus Reyna Uresti" userId="c6bd773a3f4a0dc0" providerId="LiveId" clId="{453BD0A6-CE1A-40D2-B3B6-37AA295656BF}" dt="2020-09-07T02:39:23.488" v="650" actId="404"/>
          <ac:spMkLst>
            <pc:docMk/>
            <pc:sldMk cId="545069737" sldId="261"/>
            <ac:spMk id="2" creationId="{3302A960-638C-4A10-B08D-6CE92A5CD6CF}"/>
          </ac:spMkLst>
        </pc:spChg>
        <pc:spChg chg="add mod">
          <ac:chgData name="Jesus Reyna Uresti" userId="c6bd773a3f4a0dc0" providerId="LiveId" clId="{453BD0A6-CE1A-40D2-B3B6-37AA295656BF}" dt="2020-09-07T02:40:17.704" v="660" actId="207"/>
          <ac:spMkLst>
            <pc:docMk/>
            <pc:sldMk cId="545069737" sldId="261"/>
            <ac:spMk id="5" creationId="{D9FB18FE-AA19-4A2F-92B0-7831BDC785F0}"/>
          </ac:spMkLst>
        </pc:spChg>
        <pc:spChg chg="add mod">
          <ac:chgData name="Jesus Reyna Uresti" userId="c6bd773a3f4a0dc0" providerId="LiveId" clId="{453BD0A6-CE1A-40D2-B3B6-37AA295656BF}" dt="2020-09-07T02:42:57.655" v="679" actId="207"/>
          <ac:spMkLst>
            <pc:docMk/>
            <pc:sldMk cId="545069737" sldId="261"/>
            <ac:spMk id="8" creationId="{2A39A4DA-0754-4003-ABE6-0FA16BAD0173}"/>
          </ac:spMkLst>
        </pc:spChg>
        <pc:spChg chg="add del mod">
          <ac:chgData name="Jesus Reyna Uresti" userId="c6bd773a3f4a0dc0" providerId="LiveId" clId="{453BD0A6-CE1A-40D2-B3B6-37AA295656BF}" dt="2020-09-07T02:43:34.065" v="687" actId="478"/>
          <ac:spMkLst>
            <pc:docMk/>
            <pc:sldMk cId="545069737" sldId="261"/>
            <ac:spMk id="9" creationId="{ADFADF43-8A02-45C7-8BE7-341CB7431A7E}"/>
          </ac:spMkLst>
        </pc:spChg>
        <pc:spChg chg="add mod">
          <ac:chgData name="Jesus Reyna Uresti" userId="c6bd773a3f4a0dc0" providerId="LiveId" clId="{453BD0A6-CE1A-40D2-B3B6-37AA295656BF}" dt="2020-09-07T03:42:13.964" v="1443" actId="20577"/>
          <ac:spMkLst>
            <pc:docMk/>
            <pc:sldMk cId="545069737" sldId="261"/>
            <ac:spMk id="10" creationId="{79FDA036-9F49-495C-B8A1-D84E4A035499}"/>
          </ac:spMkLst>
        </pc:spChg>
        <pc:spChg chg="add mod">
          <ac:chgData name="Jesus Reyna Uresti" userId="c6bd773a3f4a0dc0" providerId="LiveId" clId="{453BD0A6-CE1A-40D2-B3B6-37AA295656BF}" dt="2020-09-07T03:42:34.762" v="1444"/>
          <ac:spMkLst>
            <pc:docMk/>
            <pc:sldMk cId="545069737" sldId="261"/>
            <ac:spMk id="11" creationId="{822B7CEB-7D03-434A-9274-C574EB1F1C70}"/>
          </ac:spMkLst>
        </pc:spChg>
        <pc:spChg chg="add mod">
          <ac:chgData name="Jesus Reyna Uresti" userId="c6bd773a3f4a0dc0" providerId="LiveId" clId="{453BD0A6-CE1A-40D2-B3B6-37AA295656BF}" dt="2020-09-07T02:50:21.314" v="772" actId="1076"/>
          <ac:spMkLst>
            <pc:docMk/>
            <pc:sldMk cId="545069737" sldId="261"/>
            <ac:spMk id="12" creationId="{6CC2A57E-E817-4BB2-8441-3F7DA35864EF}"/>
          </ac:spMkLst>
        </pc:spChg>
        <pc:spChg chg="add mod">
          <ac:chgData name="Jesus Reyna Uresti" userId="c6bd773a3f4a0dc0" providerId="LiveId" clId="{453BD0A6-CE1A-40D2-B3B6-37AA295656BF}" dt="2020-09-07T03:43:11.732" v="1446" actId="20577"/>
          <ac:spMkLst>
            <pc:docMk/>
            <pc:sldMk cId="545069737" sldId="261"/>
            <ac:spMk id="13" creationId="{56663035-4F42-4D37-87C4-A35528712B31}"/>
          </ac:spMkLst>
        </pc:spChg>
        <pc:spChg chg="add mod">
          <ac:chgData name="Jesus Reyna Uresti" userId="c6bd773a3f4a0dc0" providerId="LiveId" clId="{453BD0A6-CE1A-40D2-B3B6-37AA295656BF}" dt="2020-09-07T03:43:26.563" v="1449" actId="1076"/>
          <ac:spMkLst>
            <pc:docMk/>
            <pc:sldMk cId="545069737" sldId="261"/>
            <ac:spMk id="14" creationId="{174CCFF3-55EB-4599-98CA-91AA23854CCD}"/>
          </ac:spMkLst>
        </pc:spChg>
        <pc:spChg chg="add mod">
          <ac:chgData name="Jesus Reyna Uresti" userId="c6bd773a3f4a0dc0" providerId="LiveId" clId="{453BD0A6-CE1A-40D2-B3B6-37AA295656BF}" dt="2020-09-07T02:55:35.955" v="902" actId="1076"/>
          <ac:spMkLst>
            <pc:docMk/>
            <pc:sldMk cId="545069737" sldId="261"/>
            <ac:spMk id="15" creationId="{1B0072C8-2F56-46DC-9825-0A03715AD1EC}"/>
          </ac:spMkLst>
        </pc:spChg>
        <pc:spChg chg="add del mod">
          <ac:chgData name="Jesus Reyna Uresti" userId="c6bd773a3f4a0dc0" providerId="LiveId" clId="{453BD0A6-CE1A-40D2-B3B6-37AA295656BF}" dt="2020-09-07T03:46:51.927" v="1460"/>
          <ac:spMkLst>
            <pc:docMk/>
            <pc:sldMk cId="545069737" sldId="261"/>
            <ac:spMk id="16" creationId="{3E280D58-4189-4A54-8D2F-5FC3F5D06D5D}"/>
          </ac:spMkLst>
        </pc:spChg>
        <pc:spChg chg="add del mod">
          <ac:chgData name="Jesus Reyna Uresti" userId="c6bd773a3f4a0dc0" providerId="LiveId" clId="{453BD0A6-CE1A-40D2-B3B6-37AA295656BF}" dt="2020-09-07T03:46:51.927" v="1460"/>
          <ac:spMkLst>
            <pc:docMk/>
            <pc:sldMk cId="545069737" sldId="261"/>
            <ac:spMk id="17" creationId="{8F8DD68B-C301-4689-AB07-5B29F4F535E7}"/>
          </ac:spMkLst>
        </pc:spChg>
        <pc:spChg chg="add mod">
          <ac:chgData name="Jesus Reyna Uresti" userId="c6bd773a3f4a0dc0" providerId="LiveId" clId="{453BD0A6-CE1A-40D2-B3B6-37AA295656BF}" dt="2020-09-07T03:47:08.303" v="1467" actId="20577"/>
          <ac:spMkLst>
            <pc:docMk/>
            <pc:sldMk cId="545069737" sldId="261"/>
            <ac:spMk id="18" creationId="{3FFBA87E-1ACF-4329-A469-C447D89E0FBA}"/>
          </ac:spMkLst>
        </pc:spChg>
        <pc:spChg chg="add mod">
          <ac:chgData name="Jesus Reyna Uresti" userId="c6bd773a3f4a0dc0" providerId="LiveId" clId="{453BD0A6-CE1A-40D2-B3B6-37AA295656BF}" dt="2020-09-07T21:15:15.012" v="1872" actId="20577"/>
          <ac:spMkLst>
            <pc:docMk/>
            <pc:sldMk cId="545069737" sldId="261"/>
            <ac:spMk id="19" creationId="{030141CB-B936-430B-8C25-2303128CFBE4}"/>
          </ac:spMkLst>
        </pc:spChg>
        <pc:cxnChg chg="add del mod">
          <ac:chgData name="Jesus Reyna Uresti" userId="c6bd773a3f4a0dc0" providerId="LiveId" clId="{453BD0A6-CE1A-40D2-B3B6-37AA295656BF}" dt="2020-09-07T02:39:48.567" v="653" actId="478"/>
          <ac:cxnSpMkLst>
            <pc:docMk/>
            <pc:sldMk cId="545069737" sldId="261"/>
            <ac:cxnSpMk id="4" creationId="{FAF3B525-6739-43E2-AED5-80695ABA60A3}"/>
          </ac:cxnSpMkLst>
        </pc:cxnChg>
        <pc:cxnChg chg="add del mod">
          <ac:chgData name="Jesus Reyna Uresti" userId="c6bd773a3f4a0dc0" providerId="LiveId" clId="{453BD0A6-CE1A-40D2-B3B6-37AA295656BF}" dt="2020-09-07T02:42:17.592" v="673" actId="478"/>
          <ac:cxnSpMkLst>
            <pc:docMk/>
            <pc:sldMk cId="545069737" sldId="261"/>
            <ac:cxnSpMk id="7" creationId="{FDAB9C8D-0442-412D-9008-EBE504202E0E}"/>
          </ac:cxnSpMkLst>
        </pc:cxnChg>
      </pc:sldChg>
      <pc:sldChg chg="addSp modSp">
        <pc:chgData name="Jesus Reyna Uresti" userId="c6bd773a3f4a0dc0" providerId="LiveId" clId="{453BD0A6-CE1A-40D2-B3B6-37AA295656BF}" dt="2020-09-07T03:13:55.483" v="1282" actId="20577"/>
        <pc:sldMkLst>
          <pc:docMk/>
          <pc:sldMk cId="14147150" sldId="262"/>
        </pc:sldMkLst>
        <pc:spChg chg="add mod">
          <ac:chgData name="Jesus Reyna Uresti" userId="c6bd773a3f4a0dc0" providerId="LiveId" clId="{453BD0A6-CE1A-40D2-B3B6-37AA295656BF}" dt="2020-09-07T02:40:27.695" v="663" actId="14100"/>
          <ac:spMkLst>
            <pc:docMk/>
            <pc:sldMk cId="14147150" sldId="262"/>
            <ac:spMk id="2" creationId="{757A8B47-DBE7-41B0-80C5-839544A3EA1D}"/>
          </ac:spMkLst>
        </pc:spChg>
        <pc:spChg chg="add mod">
          <ac:chgData name="Jesus Reyna Uresti" userId="c6bd773a3f4a0dc0" providerId="LiveId" clId="{453BD0A6-CE1A-40D2-B3B6-37AA295656BF}" dt="2020-09-07T03:07:34.216" v="1121" actId="1076"/>
          <ac:spMkLst>
            <pc:docMk/>
            <pc:sldMk cId="14147150" sldId="262"/>
            <ac:spMk id="3" creationId="{09808D93-9845-4E20-9EC9-1CC20037B1C8}"/>
          </ac:spMkLst>
        </pc:spChg>
        <pc:spChg chg="add mod">
          <ac:chgData name="Jesus Reyna Uresti" userId="c6bd773a3f4a0dc0" providerId="LiveId" clId="{453BD0A6-CE1A-40D2-B3B6-37AA295656BF}" dt="2020-09-07T03:07:36.399" v="1122" actId="1076"/>
          <ac:spMkLst>
            <pc:docMk/>
            <pc:sldMk cId="14147150" sldId="262"/>
            <ac:spMk id="4" creationId="{1B9CAF95-A23C-4139-B757-FCC3654A2725}"/>
          </ac:spMkLst>
        </pc:spChg>
        <pc:spChg chg="add mod">
          <ac:chgData name="Jesus Reyna Uresti" userId="c6bd773a3f4a0dc0" providerId="LiveId" clId="{453BD0A6-CE1A-40D2-B3B6-37AA295656BF}" dt="2020-09-07T03:07:30.440" v="1120" actId="1076"/>
          <ac:spMkLst>
            <pc:docMk/>
            <pc:sldMk cId="14147150" sldId="262"/>
            <ac:spMk id="5" creationId="{115B9F35-5CDE-4675-AF71-20DA1B11A9BA}"/>
          </ac:spMkLst>
        </pc:spChg>
        <pc:spChg chg="add mod">
          <ac:chgData name="Jesus Reyna Uresti" userId="c6bd773a3f4a0dc0" providerId="LiveId" clId="{453BD0A6-CE1A-40D2-B3B6-37AA295656BF}" dt="2020-09-07T03:08:34.593" v="1126" actId="14100"/>
          <ac:spMkLst>
            <pc:docMk/>
            <pc:sldMk cId="14147150" sldId="262"/>
            <ac:spMk id="6" creationId="{865563EE-5EDC-4EFB-8A7B-7D6CFA54057A}"/>
          </ac:spMkLst>
        </pc:spChg>
        <pc:spChg chg="add mod">
          <ac:chgData name="Jesus Reyna Uresti" userId="c6bd773a3f4a0dc0" providerId="LiveId" clId="{453BD0A6-CE1A-40D2-B3B6-37AA295656BF}" dt="2020-09-07T03:07:23.168" v="1119" actId="20577"/>
          <ac:spMkLst>
            <pc:docMk/>
            <pc:sldMk cId="14147150" sldId="262"/>
            <ac:spMk id="7" creationId="{4DEAF2B1-B012-4B61-8E4A-107158EFD591}"/>
          </ac:spMkLst>
        </pc:spChg>
        <pc:spChg chg="add mod">
          <ac:chgData name="Jesus Reyna Uresti" userId="c6bd773a3f4a0dc0" providerId="LiveId" clId="{453BD0A6-CE1A-40D2-B3B6-37AA295656BF}" dt="2020-09-07T03:06:20.255" v="1099" actId="1076"/>
          <ac:spMkLst>
            <pc:docMk/>
            <pc:sldMk cId="14147150" sldId="262"/>
            <ac:spMk id="8" creationId="{F664BCE6-09DA-4480-B872-7D7AFDD7925F}"/>
          </ac:spMkLst>
        </pc:spChg>
        <pc:spChg chg="add mod">
          <ac:chgData name="Jesus Reyna Uresti" userId="c6bd773a3f4a0dc0" providerId="LiveId" clId="{453BD0A6-CE1A-40D2-B3B6-37AA295656BF}" dt="2020-09-07T03:08:28.049" v="1124" actId="1076"/>
          <ac:spMkLst>
            <pc:docMk/>
            <pc:sldMk cId="14147150" sldId="262"/>
            <ac:spMk id="9" creationId="{0B1E0376-2DA0-4A79-86CB-A080C513BA3E}"/>
          </ac:spMkLst>
        </pc:spChg>
        <pc:spChg chg="add mod">
          <ac:chgData name="Jesus Reyna Uresti" userId="c6bd773a3f4a0dc0" providerId="LiveId" clId="{453BD0A6-CE1A-40D2-B3B6-37AA295656BF}" dt="2020-09-07T03:08:44.305" v="1132" actId="20577"/>
          <ac:spMkLst>
            <pc:docMk/>
            <pc:sldMk cId="14147150" sldId="262"/>
            <ac:spMk id="10" creationId="{2E5AF7C4-2E13-4906-9939-091268001C47}"/>
          </ac:spMkLst>
        </pc:spChg>
        <pc:spChg chg="add mod">
          <ac:chgData name="Jesus Reyna Uresti" userId="c6bd773a3f4a0dc0" providerId="LiveId" clId="{453BD0A6-CE1A-40D2-B3B6-37AA295656BF}" dt="2020-09-07T03:08:55.945" v="1158" actId="20577"/>
          <ac:spMkLst>
            <pc:docMk/>
            <pc:sldMk cId="14147150" sldId="262"/>
            <ac:spMk id="11" creationId="{CB4ADDE5-8E4A-44DE-82EC-BB422372C784}"/>
          </ac:spMkLst>
        </pc:spChg>
        <pc:spChg chg="add mod">
          <ac:chgData name="Jesus Reyna Uresti" userId="c6bd773a3f4a0dc0" providerId="LiveId" clId="{453BD0A6-CE1A-40D2-B3B6-37AA295656BF}" dt="2020-09-07T03:12:37.250" v="1167" actId="20577"/>
          <ac:spMkLst>
            <pc:docMk/>
            <pc:sldMk cId="14147150" sldId="262"/>
            <ac:spMk id="12" creationId="{4B474821-330E-46C1-9A2D-B7D0BFC4E7F1}"/>
          </ac:spMkLst>
        </pc:spChg>
        <pc:spChg chg="add mod">
          <ac:chgData name="Jesus Reyna Uresti" userId="c6bd773a3f4a0dc0" providerId="LiveId" clId="{453BD0A6-CE1A-40D2-B3B6-37AA295656BF}" dt="2020-09-07T03:13:55.483" v="1282" actId="20577"/>
          <ac:spMkLst>
            <pc:docMk/>
            <pc:sldMk cId="14147150" sldId="262"/>
            <ac:spMk id="13" creationId="{0D1E12DD-B5A2-4D0F-8FC8-16DFA0D60459}"/>
          </ac:spMkLst>
        </pc:spChg>
        <pc:spChg chg="add mod">
          <ac:chgData name="Jesus Reyna Uresti" userId="c6bd773a3f4a0dc0" providerId="LiveId" clId="{453BD0A6-CE1A-40D2-B3B6-37AA295656BF}" dt="2020-09-07T03:12:30.146" v="1162" actId="1076"/>
          <ac:spMkLst>
            <pc:docMk/>
            <pc:sldMk cId="14147150" sldId="262"/>
            <ac:spMk id="14" creationId="{01077905-14FC-4C2C-801C-BDEAD9156C80}"/>
          </ac:spMkLst>
        </pc:spChg>
      </pc:sldChg>
      <pc:sldChg chg="del">
        <pc:chgData name="Jesus Reyna Uresti" userId="c6bd773a3f4a0dc0" providerId="LiveId" clId="{453BD0A6-CE1A-40D2-B3B6-37AA295656BF}" dt="2020-09-07T02:40:30.707" v="664" actId="2696"/>
        <pc:sldMkLst>
          <pc:docMk/>
          <pc:sldMk cId="702792178" sldId="263"/>
        </pc:sldMkLst>
      </pc:sldChg>
      <pc:sldChg chg="addSp modSp">
        <pc:chgData name="Jesus Reyna Uresti" userId="c6bd773a3f4a0dc0" providerId="LiveId" clId="{453BD0A6-CE1A-40D2-B3B6-37AA295656BF}" dt="2020-09-07T01:51:25.062" v="158" actId="20577"/>
        <pc:sldMkLst>
          <pc:docMk/>
          <pc:sldMk cId="2418361033" sldId="264"/>
        </pc:sldMkLst>
        <pc:spChg chg="add mod">
          <ac:chgData name="Jesus Reyna Uresti" userId="c6bd773a3f4a0dc0" providerId="LiveId" clId="{453BD0A6-CE1A-40D2-B3B6-37AA295656BF}" dt="2020-09-07T01:49:10.030" v="8" actId="1076"/>
          <ac:spMkLst>
            <pc:docMk/>
            <pc:sldMk cId="2418361033" sldId="264"/>
            <ac:spMk id="2" creationId="{1D32A34E-EC4F-4C31-8DE7-A12577C20EB1}"/>
          </ac:spMkLst>
        </pc:spChg>
        <pc:spChg chg="add mod">
          <ac:chgData name="Jesus Reyna Uresti" userId="c6bd773a3f4a0dc0" providerId="LiveId" clId="{453BD0A6-CE1A-40D2-B3B6-37AA295656BF}" dt="2020-09-07T01:51:25.062" v="158" actId="20577"/>
          <ac:spMkLst>
            <pc:docMk/>
            <pc:sldMk cId="2418361033" sldId="264"/>
            <ac:spMk id="3" creationId="{1C605016-48C0-4D34-B9D0-7831B0DD2F17}"/>
          </ac:spMkLst>
        </pc:spChg>
        <pc:spChg chg="add mod">
          <ac:chgData name="Jesus Reyna Uresti" userId="c6bd773a3f4a0dc0" providerId="LiveId" clId="{453BD0A6-CE1A-40D2-B3B6-37AA295656BF}" dt="2020-09-07T01:50:04.701" v="141" actId="1076"/>
          <ac:spMkLst>
            <pc:docMk/>
            <pc:sldMk cId="2418361033" sldId="264"/>
            <ac:spMk id="5" creationId="{67E462C0-EFCF-43CE-8FD3-21C4AD0D44EF}"/>
          </ac:spMkLst>
        </pc:spChg>
        <pc:picChg chg="add mod">
          <ac:chgData name="Jesus Reyna Uresti" userId="c6bd773a3f4a0dc0" providerId="LiveId" clId="{453BD0A6-CE1A-40D2-B3B6-37AA295656BF}" dt="2020-09-07T01:50:20.141" v="142" actId="1076"/>
          <ac:picMkLst>
            <pc:docMk/>
            <pc:sldMk cId="2418361033" sldId="264"/>
            <ac:picMk id="4098" creationId="{E25C74CF-DEB8-4C75-8CE3-52A76D7CAD3B}"/>
          </ac:picMkLst>
        </pc:picChg>
      </pc:sldChg>
      <pc:sldChg chg="addSp modSp">
        <pc:chgData name="Jesus Reyna Uresti" userId="c6bd773a3f4a0dc0" providerId="LiveId" clId="{453BD0A6-CE1A-40D2-B3B6-37AA295656BF}" dt="2020-09-07T22:08:32.904" v="1875" actId="5793"/>
        <pc:sldMkLst>
          <pc:docMk/>
          <pc:sldMk cId="168424484" sldId="265"/>
        </pc:sldMkLst>
        <pc:spChg chg="add mod">
          <ac:chgData name="Jesus Reyna Uresti" userId="c6bd773a3f4a0dc0" providerId="LiveId" clId="{453BD0A6-CE1A-40D2-B3B6-37AA295656BF}" dt="2020-09-07T02:10:17.396" v="263" actId="1076"/>
          <ac:spMkLst>
            <pc:docMk/>
            <pc:sldMk cId="168424484" sldId="265"/>
            <ac:spMk id="2" creationId="{78124D2A-A641-49FD-AB6D-C56CA59933A0}"/>
          </ac:spMkLst>
        </pc:spChg>
        <pc:spChg chg="add mod">
          <ac:chgData name="Jesus Reyna Uresti" userId="c6bd773a3f4a0dc0" providerId="LiveId" clId="{453BD0A6-CE1A-40D2-B3B6-37AA295656BF}" dt="2020-09-07T02:10:17.396" v="263" actId="1076"/>
          <ac:spMkLst>
            <pc:docMk/>
            <pc:sldMk cId="168424484" sldId="265"/>
            <ac:spMk id="3" creationId="{6F46CFBA-2721-4BF0-91AE-9EE36A23096F}"/>
          </ac:spMkLst>
        </pc:spChg>
        <pc:spChg chg="add mod">
          <ac:chgData name="Jesus Reyna Uresti" userId="c6bd773a3f4a0dc0" providerId="LiveId" clId="{453BD0A6-CE1A-40D2-B3B6-37AA295656BF}" dt="2020-09-07T01:53:34.022" v="215" actId="1076"/>
          <ac:spMkLst>
            <pc:docMk/>
            <pc:sldMk cId="168424484" sldId="265"/>
            <ac:spMk id="5" creationId="{ED550652-712A-474B-A435-653E16630AC8}"/>
          </ac:spMkLst>
        </pc:spChg>
        <pc:spChg chg="add mod">
          <ac:chgData name="Jesus Reyna Uresti" userId="c6bd773a3f4a0dc0" providerId="LiveId" clId="{453BD0A6-CE1A-40D2-B3B6-37AA295656BF}" dt="2020-09-07T22:08:32.904" v="1875" actId="5793"/>
          <ac:spMkLst>
            <pc:docMk/>
            <pc:sldMk cId="168424484" sldId="265"/>
            <ac:spMk id="6" creationId="{3E60B9AF-51CE-4543-B8FB-006ECA002D08}"/>
          </ac:spMkLst>
        </pc:spChg>
        <pc:picChg chg="add mod">
          <ac:chgData name="Jesus Reyna Uresti" userId="c6bd773a3f4a0dc0" providerId="LiveId" clId="{453BD0A6-CE1A-40D2-B3B6-37AA295656BF}" dt="2020-09-07T02:10:18.900" v="264" actId="1076"/>
          <ac:picMkLst>
            <pc:docMk/>
            <pc:sldMk cId="168424484" sldId="265"/>
            <ac:picMk id="3074" creationId="{933D91C7-336E-494D-9B6A-A685DD7AE54A}"/>
          </ac:picMkLst>
        </pc:picChg>
      </pc:sldChg>
      <pc:sldChg chg="addSp delSp modSp">
        <pc:chgData name="Jesus Reyna Uresti" userId="c6bd773a3f4a0dc0" providerId="LiveId" clId="{453BD0A6-CE1A-40D2-B3B6-37AA295656BF}" dt="2020-09-07T02:18:40.032" v="603" actId="1076"/>
        <pc:sldMkLst>
          <pc:docMk/>
          <pc:sldMk cId="1931690630" sldId="266"/>
        </pc:sldMkLst>
        <pc:spChg chg="add mod">
          <ac:chgData name="Jesus Reyna Uresti" userId="c6bd773a3f4a0dc0" providerId="LiveId" clId="{453BD0A6-CE1A-40D2-B3B6-37AA295656BF}" dt="2020-09-07T02:11:40.892" v="433" actId="1076"/>
          <ac:spMkLst>
            <pc:docMk/>
            <pc:sldMk cId="1931690630" sldId="266"/>
            <ac:spMk id="2" creationId="{E2E2E349-A898-4949-B42F-975BEC37FAE7}"/>
          </ac:spMkLst>
        </pc:spChg>
        <pc:spChg chg="add del mod">
          <ac:chgData name="Jesus Reyna Uresti" userId="c6bd773a3f4a0dc0" providerId="LiveId" clId="{453BD0A6-CE1A-40D2-B3B6-37AA295656BF}" dt="2020-09-07T02:11:06.295" v="377"/>
          <ac:spMkLst>
            <pc:docMk/>
            <pc:sldMk cId="1931690630" sldId="266"/>
            <ac:spMk id="3" creationId="{78F7A934-E491-43B2-9026-D4742BE71015}"/>
          </ac:spMkLst>
        </pc:spChg>
        <pc:spChg chg="add del mod">
          <ac:chgData name="Jesus Reyna Uresti" userId="c6bd773a3f4a0dc0" providerId="LiveId" clId="{453BD0A6-CE1A-40D2-B3B6-37AA295656BF}" dt="2020-09-07T02:11:06.296" v="379"/>
          <ac:spMkLst>
            <pc:docMk/>
            <pc:sldMk cId="1931690630" sldId="266"/>
            <ac:spMk id="4" creationId="{DEF1329B-5F68-4D58-AA33-906275B91531}"/>
          </ac:spMkLst>
        </pc:spChg>
        <pc:spChg chg="add del mod">
          <ac:chgData name="Jesus Reyna Uresti" userId="c6bd773a3f4a0dc0" providerId="LiveId" clId="{453BD0A6-CE1A-40D2-B3B6-37AA295656BF}" dt="2020-09-07T02:11:06.293" v="375" actId="478"/>
          <ac:spMkLst>
            <pc:docMk/>
            <pc:sldMk cId="1931690630" sldId="266"/>
            <ac:spMk id="5" creationId="{784AE324-D2B7-409B-87C5-0C2D0B0333A0}"/>
          </ac:spMkLst>
        </pc:spChg>
        <pc:spChg chg="add mod">
          <ac:chgData name="Jesus Reyna Uresti" userId="c6bd773a3f4a0dc0" providerId="LiveId" clId="{453BD0A6-CE1A-40D2-B3B6-37AA295656BF}" dt="2020-09-07T02:18:34.452" v="602" actId="339"/>
          <ac:spMkLst>
            <pc:docMk/>
            <pc:sldMk cId="1931690630" sldId="266"/>
            <ac:spMk id="6" creationId="{3AB648A1-7FFB-478F-978F-36EBAB05213E}"/>
          </ac:spMkLst>
        </pc:spChg>
        <pc:spChg chg="add mod">
          <ac:chgData name="Jesus Reyna Uresti" userId="c6bd773a3f4a0dc0" providerId="LiveId" clId="{453BD0A6-CE1A-40D2-B3B6-37AA295656BF}" dt="2020-09-07T02:18:40.032" v="603" actId="1076"/>
          <ac:spMkLst>
            <pc:docMk/>
            <pc:sldMk cId="1931690630" sldId="266"/>
            <ac:spMk id="11" creationId="{7C1E9960-0F96-482C-ACCA-05105944EE4B}"/>
          </ac:spMkLst>
        </pc:spChg>
        <pc:picChg chg="add del mod">
          <ac:chgData name="Jesus Reyna Uresti" userId="c6bd773a3f4a0dc0" providerId="LiveId" clId="{453BD0A6-CE1A-40D2-B3B6-37AA295656BF}" dt="2020-09-07T02:13:47.097" v="445" actId="478"/>
          <ac:picMkLst>
            <pc:docMk/>
            <pc:sldMk cId="1931690630" sldId="266"/>
            <ac:picMk id="2050" creationId="{4632B0F3-4708-4D18-A073-19FD118E7BB6}"/>
          </ac:picMkLst>
        </pc:picChg>
        <pc:picChg chg="add mod">
          <ac:chgData name="Jesus Reyna Uresti" userId="c6bd773a3f4a0dc0" providerId="LiveId" clId="{453BD0A6-CE1A-40D2-B3B6-37AA295656BF}" dt="2020-09-07T02:15:32.989" v="460" actId="1440"/>
          <ac:picMkLst>
            <pc:docMk/>
            <pc:sldMk cId="1931690630" sldId="266"/>
            <ac:picMk id="2052" creationId="{AEA33770-C062-429C-871E-8F7235153CF5}"/>
          </ac:picMkLst>
        </pc:picChg>
        <pc:cxnChg chg="add del mod">
          <ac:chgData name="Jesus Reyna Uresti" userId="c6bd773a3f4a0dc0" providerId="LiveId" clId="{453BD0A6-CE1A-40D2-B3B6-37AA295656BF}" dt="2020-09-07T02:14:57.086" v="452" actId="478"/>
          <ac:cxnSpMkLst>
            <pc:docMk/>
            <pc:sldMk cId="1931690630" sldId="266"/>
            <ac:cxnSpMk id="8" creationId="{9B0E5819-09EE-45D0-9AD9-B65E63B75A51}"/>
          </ac:cxnSpMkLst>
        </pc:cxnChg>
      </pc:sldChg>
      <pc:sldChg chg="addSp modSp add">
        <pc:chgData name="Jesus Reyna Uresti" userId="c6bd773a3f4a0dc0" providerId="LiveId" clId="{453BD0A6-CE1A-40D2-B3B6-37AA295656BF}" dt="2020-09-07T03:24:25.686" v="1434" actId="1076"/>
        <pc:sldMkLst>
          <pc:docMk/>
          <pc:sldMk cId="1190124851" sldId="267"/>
        </pc:sldMkLst>
        <pc:spChg chg="add mod">
          <ac:chgData name="Jesus Reyna Uresti" userId="c6bd773a3f4a0dc0" providerId="LiveId" clId="{453BD0A6-CE1A-40D2-B3B6-37AA295656BF}" dt="2020-09-07T03:14:06.204" v="1284" actId="1076"/>
          <ac:spMkLst>
            <pc:docMk/>
            <pc:sldMk cId="1190124851" sldId="267"/>
            <ac:spMk id="3" creationId="{96035E9E-902B-4E9D-B04D-140B7EC367A2}"/>
          </ac:spMkLst>
        </pc:spChg>
        <pc:spChg chg="add mod">
          <ac:chgData name="Jesus Reyna Uresti" userId="c6bd773a3f4a0dc0" providerId="LiveId" clId="{453BD0A6-CE1A-40D2-B3B6-37AA295656BF}" dt="2020-09-07T03:14:41.692" v="1290" actId="20577"/>
          <ac:spMkLst>
            <pc:docMk/>
            <pc:sldMk cId="1190124851" sldId="267"/>
            <ac:spMk id="4" creationId="{C6AF0339-761A-45BA-9829-542D5DE2FD23}"/>
          </ac:spMkLst>
        </pc:spChg>
        <pc:spChg chg="add mod">
          <ac:chgData name="Jesus Reyna Uresti" userId="c6bd773a3f4a0dc0" providerId="LiveId" clId="{453BD0A6-CE1A-40D2-B3B6-37AA295656BF}" dt="2020-09-07T03:15:06.251" v="1305" actId="20577"/>
          <ac:spMkLst>
            <pc:docMk/>
            <pc:sldMk cId="1190124851" sldId="267"/>
            <ac:spMk id="5" creationId="{231B7B64-5783-4424-B2DA-FDE00EDFF3E3}"/>
          </ac:spMkLst>
        </pc:spChg>
        <pc:spChg chg="add mod">
          <ac:chgData name="Jesus Reyna Uresti" userId="c6bd773a3f4a0dc0" providerId="LiveId" clId="{453BD0A6-CE1A-40D2-B3B6-37AA295656BF}" dt="2020-09-07T03:16:49.699" v="1313" actId="20577"/>
          <ac:spMkLst>
            <pc:docMk/>
            <pc:sldMk cId="1190124851" sldId="267"/>
            <ac:spMk id="6" creationId="{3361A0D8-0D0E-4525-98EC-60805AEBB4D5}"/>
          </ac:spMkLst>
        </pc:spChg>
        <pc:spChg chg="add mod">
          <ac:chgData name="Jesus Reyna Uresti" userId="c6bd773a3f4a0dc0" providerId="LiveId" clId="{453BD0A6-CE1A-40D2-B3B6-37AA295656BF}" dt="2020-09-07T03:17:26.140" v="1351" actId="20577"/>
          <ac:spMkLst>
            <pc:docMk/>
            <pc:sldMk cId="1190124851" sldId="267"/>
            <ac:spMk id="7" creationId="{BB1A41F0-0E5B-4E20-8DED-CB17A1EF74FD}"/>
          </ac:spMkLst>
        </pc:spChg>
        <pc:spChg chg="add mod">
          <ac:chgData name="Jesus Reyna Uresti" userId="c6bd773a3f4a0dc0" providerId="LiveId" clId="{453BD0A6-CE1A-40D2-B3B6-37AA295656BF}" dt="2020-09-07T03:15:21.498" v="1309" actId="1076"/>
          <ac:spMkLst>
            <pc:docMk/>
            <pc:sldMk cId="1190124851" sldId="267"/>
            <ac:spMk id="8" creationId="{0DE5D9ED-803D-4779-8E50-F9948A8BD833}"/>
          </ac:spMkLst>
        </pc:spChg>
        <pc:spChg chg="add mod">
          <ac:chgData name="Jesus Reyna Uresti" userId="c6bd773a3f4a0dc0" providerId="LiveId" clId="{453BD0A6-CE1A-40D2-B3B6-37AA295656BF}" dt="2020-09-07T03:17:32.483" v="1353" actId="1076"/>
          <ac:spMkLst>
            <pc:docMk/>
            <pc:sldMk cId="1190124851" sldId="267"/>
            <ac:spMk id="9" creationId="{BAD20333-CA5E-4CBD-A83B-E511A8880179}"/>
          </ac:spMkLst>
        </pc:spChg>
        <pc:spChg chg="add mod">
          <ac:chgData name="Jesus Reyna Uresti" userId="c6bd773a3f4a0dc0" providerId="LiveId" clId="{453BD0A6-CE1A-40D2-B3B6-37AA295656BF}" dt="2020-09-07T03:18:01.132" v="1359" actId="20577"/>
          <ac:spMkLst>
            <pc:docMk/>
            <pc:sldMk cId="1190124851" sldId="267"/>
            <ac:spMk id="10" creationId="{090EAE85-FB46-4475-8DCF-0E2BF24C3B90}"/>
          </ac:spMkLst>
        </pc:spChg>
        <pc:spChg chg="add mod">
          <ac:chgData name="Jesus Reyna Uresti" userId="c6bd773a3f4a0dc0" providerId="LiveId" clId="{453BD0A6-CE1A-40D2-B3B6-37AA295656BF}" dt="2020-09-07T03:18:15.988" v="1370" actId="20577"/>
          <ac:spMkLst>
            <pc:docMk/>
            <pc:sldMk cId="1190124851" sldId="267"/>
            <ac:spMk id="11" creationId="{A6A0034F-F37C-44FD-9B98-B3F0DBE57F02}"/>
          </ac:spMkLst>
        </pc:spChg>
        <pc:spChg chg="add mod">
          <ac:chgData name="Jesus Reyna Uresti" userId="c6bd773a3f4a0dc0" providerId="LiveId" clId="{453BD0A6-CE1A-40D2-B3B6-37AA295656BF}" dt="2020-09-07T03:20:53.494" v="1376" actId="20577"/>
          <ac:spMkLst>
            <pc:docMk/>
            <pc:sldMk cId="1190124851" sldId="267"/>
            <ac:spMk id="12" creationId="{B5F03A9B-DA00-42A3-8583-053E71837E8E}"/>
          </ac:spMkLst>
        </pc:spChg>
        <pc:spChg chg="add mod">
          <ac:chgData name="Jesus Reyna Uresti" userId="c6bd773a3f4a0dc0" providerId="LiveId" clId="{453BD0A6-CE1A-40D2-B3B6-37AA295656BF}" dt="2020-09-07T03:24:25.686" v="1434" actId="1076"/>
          <ac:spMkLst>
            <pc:docMk/>
            <pc:sldMk cId="1190124851" sldId="267"/>
            <ac:spMk id="13" creationId="{5018DB53-034C-4B38-831A-42ABC6EADE32}"/>
          </ac:spMkLst>
        </pc:spChg>
        <pc:spChg chg="add mod">
          <ac:chgData name="Jesus Reyna Uresti" userId="c6bd773a3f4a0dc0" providerId="LiveId" clId="{453BD0A6-CE1A-40D2-B3B6-37AA295656BF}" dt="2020-09-07T03:20:47.684" v="1374" actId="1076"/>
          <ac:spMkLst>
            <pc:docMk/>
            <pc:sldMk cId="1190124851" sldId="267"/>
            <ac:spMk id="14" creationId="{DB98329B-CADB-435C-97A3-078083B84C10}"/>
          </ac:spMkLst>
        </pc:spChg>
      </pc:sldChg>
      <pc:sldChg chg="add del setBg">
        <pc:chgData name="Jesus Reyna Uresti" userId="c6bd773a3f4a0dc0" providerId="LiveId" clId="{453BD0A6-CE1A-40D2-B3B6-37AA295656BF}" dt="2020-09-07T02:40:37.732" v="668" actId="2696"/>
        <pc:sldMkLst>
          <pc:docMk/>
          <pc:sldMk cId="3287160726" sldId="267"/>
        </pc:sldMkLst>
      </pc:sldChg>
      <pc:sldChg chg="add del setBg">
        <pc:chgData name="Jesus Reyna Uresti" userId="c6bd773a3f4a0dc0" providerId="LiveId" clId="{453BD0A6-CE1A-40D2-B3B6-37AA295656BF}" dt="2020-09-07T02:40:37.729" v="667" actId="2696"/>
        <pc:sldMkLst>
          <pc:docMk/>
          <pc:sldMk cId="1686360798" sldId="268"/>
        </pc:sldMkLst>
      </pc:sldChg>
      <pc:sldChg chg="addSp modSp add del">
        <pc:chgData name="Jesus Reyna Uresti" userId="c6bd773a3f4a0dc0" providerId="LiveId" clId="{453BD0A6-CE1A-40D2-B3B6-37AA295656BF}" dt="2020-09-07T03:49:49.452" v="1648" actId="2696"/>
        <pc:sldMkLst>
          <pc:docMk/>
          <pc:sldMk cId="4144822783" sldId="268"/>
        </pc:sldMkLst>
        <pc:spChg chg="add mod">
          <ac:chgData name="Jesus Reyna Uresti" userId="c6bd773a3f4a0dc0" providerId="LiveId" clId="{453BD0A6-CE1A-40D2-B3B6-37AA295656BF}" dt="2020-09-07T03:24:05.669" v="1417" actId="1076"/>
          <ac:spMkLst>
            <pc:docMk/>
            <pc:sldMk cId="4144822783" sldId="268"/>
            <ac:spMk id="3" creationId="{35AB88F9-2B00-454D-8F5F-F2DD4DD1A51B}"/>
          </ac:spMkLst>
        </pc:spChg>
        <pc:spChg chg="add mod">
          <ac:chgData name="Jesus Reyna Uresti" userId="c6bd773a3f4a0dc0" providerId="LiveId" clId="{453BD0A6-CE1A-40D2-B3B6-37AA295656BF}" dt="2020-09-07T03:24:03.045" v="1416" actId="1076"/>
          <ac:spMkLst>
            <pc:docMk/>
            <pc:sldMk cId="4144822783" sldId="268"/>
            <ac:spMk id="4" creationId="{1FBBB740-91C6-4085-84FD-17E7392AC4DA}"/>
          </ac:spMkLst>
        </pc:spChg>
        <pc:spChg chg="add mod">
          <ac:chgData name="Jesus Reyna Uresti" userId="c6bd773a3f4a0dc0" providerId="LiveId" clId="{453BD0A6-CE1A-40D2-B3B6-37AA295656BF}" dt="2020-09-07T03:23:56.406" v="1414" actId="1076"/>
          <ac:spMkLst>
            <pc:docMk/>
            <pc:sldMk cId="4144822783" sldId="268"/>
            <ac:spMk id="5" creationId="{1CB46BE4-D147-4BC2-A400-ADA4283831D8}"/>
          </ac:spMkLst>
        </pc:spChg>
      </pc:sldChg>
      <pc:sldChg chg="add del">
        <pc:chgData name="Jesus Reyna Uresti" userId="c6bd773a3f4a0dc0" providerId="LiveId" clId="{453BD0A6-CE1A-40D2-B3B6-37AA295656BF}" dt="2020-09-07T03:49:47.237" v="1647" actId="2696"/>
        <pc:sldMkLst>
          <pc:docMk/>
          <pc:sldMk cId="1230184655" sldId="269"/>
        </pc:sldMkLst>
      </pc:sldChg>
      <pc:sldChg chg="add del setBg">
        <pc:chgData name="Jesus Reyna Uresti" userId="c6bd773a3f4a0dc0" providerId="LiveId" clId="{453BD0A6-CE1A-40D2-B3B6-37AA295656BF}" dt="2020-09-07T02:40:37.726" v="666" actId="2696"/>
        <pc:sldMkLst>
          <pc:docMk/>
          <pc:sldMk cId="1597886465" sldId="269"/>
        </pc:sldMkLst>
      </pc:sldChg>
      <pc:sldChg chg="addSp delSp modSp add">
        <pc:chgData name="Jesus Reyna Uresti" userId="c6bd773a3f4a0dc0" providerId="LiveId" clId="{453BD0A6-CE1A-40D2-B3B6-37AA295656BF}" dt="2020-09-07T03:46:59.294" v="1462" actId="1076"/>
        <pc:sldMkLst>
          <pc:docMk/>
          <pc:sldMk cId="62756914" sldId="270"/>
        </pc:sldMkLst>
        <pc:spChg chg="del">
          <ac:chgData name="Jesus Reyna Uresti" userId="c6bd773a3f4a0dc0" providerId="LiveId" clId="{453BD0A6-CE1A-40D2-B3B6-37AA295656BF}" dt="2020-09-07T03:41:40.349" v="1438" actId="478"/>
          <ac:spMkLst>
            <pc:docMk/>
            <pc:sldMk cId="62756914" sldId="270"/>
            <ac:spMk id="2" creationId="{3302A960-638C-4A10-B08D-6CE92A5CD6CF}"/>
          </ac:spMkLst>
        </pc:spChg>
        <pc:spChg chg="mod">
          <ac:chgData name="Jesus Reyna Uresti" userId="c6bd773a3f4a0dc0" providerId="LiveId" clId="{453BD0A6-CE1A-40D2-B3B6-37AA295656BF}" dt="2020-09-07T03:41:43.988" v="1439" actId="14100"/>
          <ac:spMkLst>
            <pc:docMk/>
            <pc:sldMk cId="62756914" sldId="270"/>
            <ac:spMk id="5" creationId="{D9FB18FE-AA19-4A2F-92B0-7831BDC785F0}"/>
          </ac:spMkLst>
        </pc:spChg>
        <pc:spChg chg="mod">
          <ac:chgData name="Jesus Reyna Uresti" userId="c6bd773a3f4a0dc0" providerId="LiveId" clId="{453BD0A6-CE1A-40D2-B3B6-37AA295656BF}" dt="2020-09-07T03:46:46.142" v="1459" actId="1076"/>
          <ac:spMkLst>
            <pc:docMk/>
            <pc:sldMk cId="62756914" sldId="270"/>
            <ac:spMk id="10" creationId="{79FDA036-9F49-495C-B8A1-D84E4A035499}"/>
          </ac:spMkLst>
        </pc:spChg>
        <pc:spChg chg="mod">
          <ac:chgData name="Jesus Reyna Uresti" userId="c6bd773a3f4a0dc0" providerId="LiveId" clId="{453BD0A6-CE1A-40D2-B3B6-37AA295656BF}" dt="2020-09-07T03:46:46.142" v="1459" actId="1076"/>
          <ac:spMkLst>
            <pc:docMk/>
            <pc:sldMk cId="62756914" sldId="270"/>
            <ac:spMk id="11" creationId="{822B7CEB-7D03-434A-9274-C574EB1F1C70}"/>
          </ac:spMkLst>
        </pc:spChg>
        <pc:spChg chg="mod">
          <ac:chgData name="Jesus Reyna Uresti" userId="c6bd773a3f4a0dc0" providerId="LiveId" clId="{453BD0A6-CE1A-40D2-B3B6-37AA295656BF}" dt="2020-09-07T03:46:45.622" v="1458" actId="1076"/>
          <ac:spMkLst>
            <pc:docMk/>
            <pc:sldMk cId="62756914" sldId="270"/>
            <ac:spMk id="12" creationId="{6CC2A57E-E817-4BB2-8441-3F7DA35864EF}"/>
          </ac:spMkLst>
        </pc:spChg>
        <pc:spChg chg="add mod">
          <ac:chgData name="Jesus Reyna Uresti" userId="c6bd773a3f4a0dc0" providerId="LiveId" clId="{453BD0A6-CE1A-40D2-B3B6-37AA295656BF}" dt="2020-09-07T03:44:34.692" v="1455" actId="1076"/>
          <ac:spMkLst>
            <pc:docMk/>
            <pc:sldMk cId="62756914" sldId="270"/>
            <ac:spMk id="18" creationId="{421409BD-76EB-4BB1-92BC-892A7F6CB03B}"/>
          </ac:spMkLst>
        </pc:spChg>
        <pc:spChg chg="add mod">
          <ac:chgData name="Jesus Reyna Uresti" userId="c6bd773a3f4a0dc0" providerId="LiveId" clId="{453BD0A6-CE1A-40D2-B3B6-37AA295656BF}" dt="2020-09-07T03:46:59.294" v="1462" actId="1076"/>
          <ac:spMkLst>
            <pc:docMk/>
            <pc:sldMk cId="62756914" sldId="270"/>
            <ac:spMk id="19" creationId="{0B1BE60C-CE1A-49BE-90FB-303D793E963E}"/>
          </ac:spMkLst>
        </pc:spChg>
        <pc:spChg chg="add mod">
          <ac:chgData name="Jesus Reyna Uresti" userId="c6bd773a3f4a0dc0" providerId="LiveId" clId="{453BD0A6-CE1A-40D2-B3B6-37AA295656BF}" dt="2020-09-07T03:46:59.294" v="1462" actId="1076"/>
          <ac:spMkLst>
            <pc:docMk/>
            <pc:sldMk cId="62756914" sldId="270"/>
            <ac:spMk id="20" creationId="{384A4F54-3481-456F-B2CD-1544FA5C04B8}"/>
          </ac:spMkLst>
        </pc:spChg>
      </pc:sldChg>
      <pc:sldChg chg="add del setBg">
        <pc:chgData name="Jesus Reyna Uresti" userId="c6bd773a3f4a0dc0" providerId="LiveId" clId="{453BD0A6-CE1A-40D2-B3B6-37AA295656BF}" dt="2020-09-07T03:41:27.717" v="1436" actId="2696"/>
        <pc:sldMkLst>
          <pc:docMk/>
          <pc:sldMk cId="3432952861" sldId="270"/>
        </pc:sldMkLst>
      </pc:sldChg>
      <pc:sldChg chg="add del setBg">
        <pc:chgData name="Jesus Reyna Uresti" userId="c6bd773a3f4a0dc0" providerId="LiveId" clId="{453BD0A6-CE1A-40D2-B3B6-37AA295656BF}" dt="2020-09-07T02:40:37.723" v="665" actId="2696"/>
        <pc:sldMkLst>
          <pc:docMk/>
          <pc:sldMk cId="4236934930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10EA2-AF5B-4F52-9933-53CD26B75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75288-8582-487A-B195-DAA69FDE9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C77E4-C0A2-4736-9334-04A34F89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B6768-982F-4B22-B5D7-8F8B440D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66840-3EA5-4DF4-B24B-83650833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0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8F852-9F0B-45C7-BFB8-0278364D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1BA832-4E0B-45A0-A144-313B3E88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F8FCA-F1AC-4211-85C9-2354AA4B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5A532-729A-43E2-9083-E4F19A4A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B87AA-D63C-40A2-BA77-8D8EE746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30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EC6A59-3EE1-43D6-8835-66D7E2DD6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0B40F1-A55B-4F56-99E9-4FFED0367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8A516B-D191-487F-85FE-6D5A9F92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8AF2A6-64A3-48F1-8DB0-07C1C371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0D0E3-A4EF-43D6-B69C-AA1C7E89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60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A1256-55CF-4FE4-AC9B-E21F53D8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C8359-C8FF-4801-B909-FE40D37E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DC750-C989-44C5-8BFC-67B151F6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31A81-12C8-421A-8613-2D9D2BE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596BB-BF1B-46E7-8E2A-3B1814CA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4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A7A20-59EA-462B-9894-629F75E1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FD52B9-7B6C-4FDE-96FB-0337E6AE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8EDE5-CCA4-486A-AFBC-C23FE543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FABA6-C962-42E7-84EF-7F1606F1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0C44B6-53D9-43CC-8A20-5D7770D8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03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06976-A2E4-4146-B858-ABB07F0F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04A51-767F-4117-B9C5-0CDA04611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DE4F46-9ADE-4F5C-8F51-ADAAA021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48D2E6-54AD-4068-BBA1-A74AA593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E83C2-5BFE-4492-9DD6-198D9836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3F3D-D04E-4A75-B1F3-EF77E834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F54F7-B056-4701-AFB1-76A50FCF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D9013F-250A-4B07-B212-AA06D5E3B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E9F03A-6792-475A-B207-7EDDC3B3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7263CF-CB55-4C86-A4CF-F4C84D62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797488-41F8-4762-9315-29C8D118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6DDE8C-CCC8-4A60-9E14-84661BFB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C0CF55-00C0-4E7F-AB2C-9E7A1C87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788993-DC12-4F53-826C-A9D2143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68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F408B-DB4C-4226-848E-C136179D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22E817-B616-4689-A46B-DA48DC1E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FCEA83-8DC5-412E-AB7D-E84D16C6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67B60C-15D0-436F-8061-4C0F49A1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12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9CCC96-FCD1-4262-815E-A09D09EF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C7B90C-A459-428B-838E-8BA07F9C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C66A02-6011-4F05-A5AE-43BF2F3E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91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8A3DA-B1FC-4421-89A2-A2520002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C7BC5-3173-4A25-A71E-E2613088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EC6EA3-AF82-4DBB-A47B-252FFF005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FFB8BB-FBB7-49DE-A4B1-38039E5C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6BDB4-A1FF-4BFA-BD60-3E58C2E4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F34803-B3DE-4DEA-9C76-F718E967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12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DE995-AFE6-4540-A838-DF6C2277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5356D5-3FB5-4B00-A60B-3CBAF059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43C111-1677-4399-83EC-712B9FE4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1D3C60-CBF4-4F3F-8F71-4AEE5D16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E77AE7-7703-490F-8A5B-ADFE97D7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4B2E23-EFE9-4715-A13E-F4989C89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2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21280E-5FF5-46DF-BBAA-4AC11DF7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58B17-DC83-4B45-8C9A-34B36D28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3C949-597C-4DF8-A433-CBE1A17D6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BB19-1E05-4748-92F9-847A8E468500}" type="datetimeFigureOut">
              <a:rPr lang="es-MX" smtClean="0"/>
              <a:t>07/09/2020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76247-2FD1-4DBB-A930-D2BAC14EE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99407-898A-4C87-9830-29D13B4C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0F0D-CF11-4FA0-BBFB-2CE697D9F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6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2E7370A-9CD4-4666-8CA6-340DFACBE707}"/>
              </a:ext>
            </a:extLst>
          </p:cNvPr>
          <p:cNvSpPr/>
          <p:nvPr/>
        </p:nvSpPr>
        <p:spPr>
          <a:xfrm>
            <a:off x="3124673" y="830997"/>
            <a:ext cx="59426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Bases de Datos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943D53-F88D-4647-B8F9-04EF481493B3}"/>
              </a:ext>
            </a:extLst>
          </p:cNvPr>
          <p:cNvSpPr/>
          <p:nvPr/>
        </p:nvSpPr>
        <p:spPr>
          <a:xfrm>
            <a:off x="5009067" y="0"/>
            <a:ext cx="21738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Historia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E6D453-192A-47E2-822E-0AF21731584B}"/>
              </a:ext>
            </a:extLst>
          </p:cNvPr>
          <p:cNvSpPr/>
          <p:nvPr/>
        </p:nvSpPr>
        <p:spPr>
          <a:xfrm>
            <a:off x="295624" y="5309232"/>
            <a:ext cx="73376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b="1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Isaac Reyna Uresti – 1923148	</a:t>
            </a:r>
          </a:p>
          <a:p>
            <a:pPr fontAlgn="base"/>
            <a:r>
              <a:rPr lang="es-MX" b="1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Eliud Cortez Castro - 1904452</a:t>
            </a:r>
            <a:endParaRPr lang="es-MX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fontAlgn="base"/>
            <a:r>
              <a:rPr lang="es-MX" b="1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Diego Ávila Martínez - 1925396</a:t>
            </a:r>
          </a:p>
          <a:p>
            <a:pPr fontAlgn="base"/>
            <a:r>
              <a:rPr lang="es-MX" b="1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Ricardo Chávez Mata – 1901358</a:t>
            </a:r>
          </a:p>
          <a:p>
            <a:pPr fontAlgn="base"/>
            <a:r>
              <a:rPr lang="es-MX" b="1" dirty="0">
                <a:solidFill>
                  <a:srgbClr val="FFFFFF"/>
                </a:solidFill>
                <a:latin typeface="Source Sans Pro" panose="020B0503030403020204" pitchFamily="34" charset="0"/>
              </a:rPr>
              <a:t>José María Almazán Meza - 1896805</a:t>
            </a:r>
            <a:endParaRPr lang="es-MX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028" name="Picture 4" descr="Qué es una base de datos SQL - Blog HostGator México">
            <a:extLst>
              <a:ext uri="{FF2B5EF4-FFF2-40B4-BE49-F238E27FC236}">
                <a16:creationId xmlns:a16="http://schemas.microsoft.com/office/drawing/2014/main" id="{C7826880-CF1E-4BB5-B40F-6E30247C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000250"/>
            <a:ext cx="7143750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F61F7CD4-8060-43D1-B110-87C32C30527D}"/>
              </a:ext>
            </a:extLst>
          </p:cNvPr>
          <p:cNvSpPr/>
          <p:nvPr/>
        </p:nvSpPr>
        <p:spPr>
          <a:xfrm>
            <a:off x="7633251" y="5309231"/>
            <a:ext cx="7337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b="1" dirty="0">
                <a:solidFill>
                  <a:srgbClr val="FFFFFF"/>
                </a:solidFill>
                <a:latin typeface="Source Sans Pro" panose="020B0503030403020204" pitchFamily="34" charset="0"/>
              </a:rPr>
              <a:t>Docente: Federico Guadalupe</a:t>
            </a:r>
          </a:p>
          <a:p>
            <a:pPr fontAlgn="base"/>
            <a:r>
              <a:rPr lang="es-MX" b="1" dirty="0">
                <a:solidFill>
                  <a:srgbClr val="FFFFFF"/>
                </a:solidFill>
                <a:latin typeface="Source Sans Pro" panose="020B0503030403020204" pitchFamily="34" charset="0"/>
              </a:rPr>
              <a:t>Figueroa Garza</a:t>
            </a:r>
          </a:p>
          <a:p>
            <a:pPr fontAlgn="base"/>
            <a:r>
              <a:rPr lang="es-MX" b="1" dirty="0">
                <a:solidFill>
                  <a:srgbClr val="FFFFFF"/>
                </a:solidFill>
                <a:latin typeface="Source Sans Pro" panose="020B0503030403020204" pitchFamily="34" charset="0"/>
              </a:rPr>
              <a:t>Asignatura: Modelación de Datos</a:t>
            </a:r>
          </a:p>
          <a:p>
            <a:pPr fontAlgn="base"/>
            <a:r>
              <a:rPr lang="es-MX" b="1" dirty="0">
                <a:solidFill>
                  <a:srgbClr val="FFFFFF"/>
                </a:solidFill>
                <a:latin typeface="Source Sans Pro" panose="020B0503030403020204" pitchFamily="34" charset="0"/>
              </a:rPr>
              <a:t>Grupo: 11</a:t>
            </a:r>
            <a:endParaRPr lang="es-MX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5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7A8B47-DBE7-41B0-80C5-839544A3EA1D}"/>
              </a:ext>
            </a:extLst>
          </p:cNvPr>
          <p:cNvSpPr/>
          <p:nvPr/>
        </p:nvSpPr>
        <p:spPr>
          <a:xfrm>
            <a:off x="5943600" y="0"/>
            <a:ext cx="25841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6035E9E-902B-4E9D-B04D-140B7EC367A2}"/>
              </a:ext>
            </a:extLst>
          </p:cNvPr>
          <p:cNvSpPr/>
          <p:nvPr/>
        </p:nvSpPr>
        <p:spPr>
          <a:xfrm>
            <a:off x="3856384" y="646043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AF0339-761A-45BA-9829-542D5DE2FD23}"/>
              </a:ext>
            </a:extLst>
          </p:cNvPr>
          <p:cNvSpPr/>
          <p:nvPr/>
        </p:nvSpPr>
        <p:spPr>
          <a:xfrm>
            <a:off x="2530381" y="340835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1995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1B7B64-5783-4424-B2DA-FDE00EDFF3E3}"/>
              </a:ext>
            </a:extLst>
          </p:cNvPr>
          <p:cNvSpPr txBox="1"/>
          <p:nvPr/>
        </p:nvSpPr>
        <p:spPr>
          <a:xfrm>
            <a:off x="1106361" y="1230817"/>
            <a:ext cx="417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Aparece MySQL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361A0D8-0D0E-4525-98EC-60805AEBB4D5}"/>
              </a:ext>
            </a:extLst>
          </p:cNvPr>
          <p:cNvSpPr/>
          <p:nvPr/>
        </p:nvSpPr>
        <p:spPr>
          <a:xfrm>
            <a:off x="8335617" y="1230817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1996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1A41F0-0E5B-4E20-8DED-CB17A1EF74FD}"/>
              </a:ext>
            </a:extLst>
          </p:cNvPr>
          <p:cNvSpPr txBox="1"/>
          <p:nvPr/>
        </p:nvSpPr>
        <p:spPr>
          <a:xfrm>
            <a:off x="6911597" y="2120799"/>
            <a:ext cx="417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Surge PostgreSQL, basado en Oracle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E5D9ED-803D-4779-8E50-F9948A8BD833}"/>
              </a:ext>
            </a:extLst>
          </p:cNvPr>
          <p:cNvSpPr/>
          <p:nvPr/>
        </p:nvSpPr>
        <p:spPr>
          <a:xfrm>
            <a:off x="6202017" y="1591170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AD20333-CA5E-4CBD-A83B-E511A8880179}"/>
              </a:ext>
            </a:extLst>
          </p:cNvPr>
          <p:cNvSpPr/>
          <p:nvPr/>
        </p:nvSpPr>
        <p:spPr>
          <a:xfrm>
            <a:off x="3856384" y="3038060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0EAE85-FB46-4475-8DCF-0E2BF24C3B90}"/>
              </a:ext>
            </a:extLst>
          </p:cNvPr>
          <p:cNvSpPr/>
          <p:nvPr/>
        </p:nvSpPr>
        <p:spPr>
          <a:xfrm>
            <a:off x="2408584" y="2695182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2000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A0034F-F37C-44FD-9B98-B3F0DBE57F02}"/>
              </a:ext>
            </a:extLst>
          </p:cNvPr>
          <p:cNvSpPr txBox="1"/>
          <p:nvPr/>
        </p:nvSpPr>
        <p:spPr>
          <a:xfrm>
            <a:off x="984563" y="3585164"/>
            <a:ext cx="417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Nace SQLite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5F03A9B-DA00-42A3-8583-053E71837E8E}"/>
              </a:ext>
            </a:extLst>
          </p:cNvPr>
          <p:cNvSpPr/>
          <p:nvPr/>
        </p:nvSpPr>
        <p:spPr>
          <a:xfrm>
            <a:off x="8464043" y="3948870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2009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18DB53-034C-4B38-831A-42ABC6EADE32}"/>
              </a:ext>
            </a:extLst>
          </p:cNvPr>
          <p:cNvSpPr txBox="1"/>
          <p:nvPr/>
        </p:nvSpPr>
        <p:spPr>
          <a:xfrm>
            <a:off x="6987013" y="4533740"/>
            <a:ext cx="417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es-MX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</a:t>
            </a:r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lanza </a:t>
            </a:r>
            <a:r>
              <a:rPr lang="es-MX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B98329B-CADB-435C-97A3-078083B84C10}"/>
              </a:ext>
            </a:extLst>
          </p:cNvPr>
          <p:cNvSpPr/>
          <p:nvPr/>
        </p:nvSpPr>
        <p:spPr>
          <a:xfrm>
            <a:off x="6202313" y="4253626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1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194" name="Picture 2" descr="Bases de datos NoSQL 3: Grafos, series temporales y repositorios de  contenido. - Bosonit">
            <a:extLst>
              <a:ext uri="{FF2B5EF4-FFF2-40B4-BE49-F238E27FC236}">
                <a16:creationId xmlns:a16="http://schemas.microsoft.com/office/drawing/2014/main" id="{4636A698-30A4-4095-89ED-8F7899710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DD94B2F-9F7A-41F3-9422-735CF45FE054}"/>
              </a:ext>
            </a:extLst>
          </p:cNvPr>
          <p:cNvSpPr/>
          <p:nvPr/>
        </p:nvSpPr>
        <p:spPr>
          <a:xfrm>
            <a:off x="2152004" y="1840900"/>
            <a:ext cx="78879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Historia de la persistencia </a:t>
            </a:r>
          </a:p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6985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>
            <a:extLst>
              <a:ext uri="{FF2B5EF4-FFF2-40B4-BE49-F238E27FC236}">
                <a16:creationId xmlns:a16="http://schemas.microsoft.com/office/drawing/2014/main" id="{EB420AC6-FCE2-4984-9BE8-D9AAAE44661D}"/>
              </a:ext>
            </a:extLst>
          </p:cNvPr>
          <p:cNvSpPr/>
          <p:nvPr/>
        </p:nvSpPr>
        <p:spPr>
          <a:xfrm>
            <a:off x="331305" y="1376645"/>
            <a:ext cx="5439918" cy="110799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C673AD7-AC56-4611-8C05-238C7E467870}"/>
              </a:ext>
            </a:extLst>
          </p:cNvPr>
          <p:cNvSpPr/>
          <p:nvPr/>
        </p:nvSpPr>
        <p:spPr>
          <a:xfrm>
            <a:off x="1374106" y="1376645"/>
            <a:ext cx="33543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Orígenes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5A6961-BFCE-4195-A0DF-FA24268FA8F6}"/>
              </a:ext>
            </a:extLst>
          </p:cNvPr>
          <p:cNvSpPr txBox="1"/>
          <p:nvPr/>
        </p:nvSpPr>
        <p:spPr>
          <a:xfrm>
            <a:off x="483606" y="3096087"/>
            <a:ext cx="64340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Estructura compleja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 tallaba en piedras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eran muy transportables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Frágiles</a:t>
            </a:r>
          </a:p>
        </p:txBody>
      </p:sp>
      <p:pic>
        <p:nvPicPr>
          <p:cNvPr id="9218" name="Picture 2" descr="Escritura cuneiforme / Cuneiform writing. |">
            <a:extLst>
              <a:ext uri="{FF2B5EF4-FFF2-40B4-BE49-F238E27FC236}">
                <a16:creationId xmlns:a16="http://schemas.microsoft.com/office/drawing/2014/main" id="{4AE2AB7B-740B-4A1A-9095-8A4EB9D8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98" y="1823229"/>
            <a:ext cx="4796496" cy="32115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>
            <a:extLst>
              <a:ext uri="{FF2B5EF4-FFF2-40B4-BE49-F238E27FC236}">
                <a16:creationId xmlns:a16="http://schemas.microsoft.com/office/drawing/2014/main" id="{1D32A34E-EC4F-4C31-8DE7-A12577C20EB1}"/>
              </a:ext>
            </a:extLst>
          </p:cNvPr>
          <p:cNvSpPr/>
          <p:nvPr/>
        </p:nvSpPr>
        <p:spPr>
          <a:xfrm>
            <a:off x="6211600" y="604580"/>
            <a:ext cx="5439918" cy="110799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C605016-48C0-4D34-B9D0-7831B0DD2F17}"/>
              </a:ext>
            </a:extLst>
          </p:cNvPr>
          <p:cNvSpPr/>
          <p:nvPr/>
        </p:nvSpPr>
        <p:spPr>
          <a:xfrm>
            <a:off x="6755133" y="604580"/>
            <a:ext cx="435285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Pergaminos</a:t>
            </a:r>
          </a:p>
        </p:txBody>
      </p:sp>
      <p:pic>
        <p:nvPicPr>
          <p:cNvPr id="4098" name="Picture 2" descr="Gracias a la IA pergaminos antiguos se podrán traducir - CRIPTO TENDENCIA">
            <a:extLst>
              <a:ext uri="{FF2B5EF4-FFF2-40B4-BE49-F238E27FC236}">
                <a16:creationId xmlns:a16="http://schemas.microsoft.com/office/drawing/2014/main" id="{E25C74CF-DEB8-4C75-8CE3-52A76D7C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65" y="2022065"/>
            <a:ext cx="4670475" cy="3502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E462C0-EFCF-43CE-8FD3-21C4AD0D44EF}"/>
              </a:ext>
            </a:extLst>
          </p:cNvPr>
          <p:cNvSpPr txBox="1"/>
          <p:nvPr/>
        </p:nvSpPr>
        <p:spPr>
          <a:xfrm>
            <a:off x="6577361" y="2397948"/>
            <a:ext cx="5146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Portátiles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Ligeros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Frágiles debido a sus materiales</a:t>
            </a:r>
          </a:p>
        </p:txBody>
      </p:sp>
    </p:spTree>
    <p:extLst>
      <p:ext uri="{BB962C8B-B14F-4D97-AF65-F5344CB8AC3E}">
        <p14:creationId xmlns:p14="http://schemas.microsoft.com/office/powerpoint/2010/main" val="24183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>
            <a:extLst>
              <a:ext uri="{FF2B5EF4-FFF2-40B4-BE49-F238E27FC236}">
                <a16:creationId xmlns:a16="http://schemas.microsoft.com/office/drawing/2014/main" id="{78124D2A-A641-49FD-AB6D-C56CA59933A0}"/>
              </a:ext>
            </a:extLst>
          </p:cNvPr>
          <p:cNvSpPr/>
          <p:nvPr/>
        </p:nvSpPr>
        <p:spPr>
          <a:xfrm>
            <a:off x="3203762" y="236633"/>
            <a:ext cx="5439918" cy="110799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F46CFBA-2721-4BF0-91AE-9EE36A23096F}"/>
              </a:ext>
            </a:extLst>
          </p:cNvPr>
          <p:cNvSpPr/>
          <p:nvPr/>
        </p:nvSpPr>
        <p:spPr>
          <a:xfrm>
            <a:off x="4844995" y="236633"/>
            <a:ext cx="21574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Papel</a:t>
            </a:r>
          </a:p>
        </p:txBody>
      </p:sp>
      <p:pic>
        <p:nvPicPr>
          <p:cNvPr id="3074" name="Picture 2" descr="libros antiguos | Letras Libres">
            <a:extLst>
              <a:ext uri="{FF2B5EF4-FFF2-40B4-BE49-F238E27FC236}">
                <a16:creationId xmlns:a16="http://schemas.microsoft.com/office/drawing/2014/main" id="{933D91C7-336E-494D-9B6A-A685DD7A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38" y="1664609"/>
            <a:ext cx="6661785" cy="30671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550652-712A-474B-A435-653E16630AC8}"/>
              </a:ext>
            </a:extLst>
          </p:cNvPr>
          <p:cNvSpPr txBox="1"/>
          <p:nvPr/>
        </p:nvSpPr>
        <p:spPr>
          <a:xfrm>
            <a:off x="1428585" y="5051708"/>
            <a:ext cx="5146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Portabilidad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Mayor durabilidad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Menor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60B9AF-51CE-4543-B8FB-006ECA002D08}"/>
              </a:ext>
            </a:extLst>
          </p:cNvPr>
          <p:cNvSpPr txBox="1"/>
          <p:nvPr/>
        </p:nvSpPr>
        <p:spPr>
          <a:xfrm>
            <a:off x="6715692" y="5051707"/>
            <a:ext cx="5146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Problemas de edición</a:t>
            </a:r>
          </a:p>
          <a:p>
            <a:endParaRPr lang="es-MX" sz="3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>
            <a:extLst>
              <a:ext uri="{FF2B5EF4-FFF2-40B4-BE49-F238E27FC236}">
                <a16:creationId xmlns:a16="http://schemas.microsoft.com/office/drawing/2014/main" id="{E2E2E349-A898-4949-B42F-975BEC37FAE7}"/>
              </a:ext>
            </a:extLst>
          </p:cNvPr>
          <p:cNvSpPr/>
          <p:nvPr/>
        </p:nvSpPr>
        <p:spPr>
          <a:xfrm>
            <a:off x="1873348" y="405798"/>
            <a:ext cx="8445304" cy="110799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Medios de almacenamiento digitales</a:t>
            </a:r>
            <a:endParaRPr lang="es-MX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B648A1-7FFB-478F-978F-36EBAB05213E}"/>
              </a:ext>
            </a:extLst>
          </p:cNvPr>
          <p:cNvSpPr/>
          <p:nvPr/>
        </p:nvSpPr>
        <p:spPr>
          <a:xfrm>
            <a:off x="868935" y="1881809"/>
            <a:ext cx="10454130" cy="471777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2" name="Picture 4" descr="Cuál es el mejor disco duro, con menos fallos y más fiable (2018)">
            <a:extLst>
              <a:ext uri="{FF2B5EF4-FFF2-40B4-BE49-F238E27FC236}">
                <a16:creationId xmlns:a16="http://schemas.microsoft.com/office/drawing/2014/main" id="{AEA33770-C062-429C-871E-8F7235153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05" y="2897358"/>
            <a:ext cx="4406850" cy="23076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C1E9960-0F96-482C-ACCA-05105944EE4B}"/>
              </a:ext>
            </a:extLst>
          </p:cNvPr>
          <p:cNvSpPr txBox="1"/>
          <p:nvPr/>
        </p:nvSpPr>
        <p:spPr>
          <a:xfrm>
            <a:off x="1071260" y="3020150"/>
            <a:ext cx="5146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Fácil acceso a la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Mayor capacidad de almacenamiento</a:t>
            </a:r>
          </a:p>
        </p:txBody>
      </p:sp>
    </p:spTree>
    <p:extLst>
      <p:ext uri="{BB962C8B-B14F-4D97-AF65-F5344CB8AC3E}">
        <p14:creationId xmlns:p14="http://schemas.microsoft.com/office/powerpoint/2010/main" val="193169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02A960-638C-4A10-B08D-6CE92A5CD6CF}"/>
              </a:ext>
            </a:extLst>
          </p:cNvPr>
          <p:cNvSpPr/>
          <p:nvPr/>
        </p:nvSpPr>
        <p:spPr>
          <a:xfrm>
            <a:off x="2918687" y="104865"/>
            <a:ext cx="63546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Línea del tiempo de las </a:t>
            </a:r>
          </a:p>
          <a:p>
            <a:pPr algn="ctr"/>
            <a:r>
              <a:rPr lang="es-E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</a:t>
            </a:r>
            <a:r>
              <a:rPr lang="es-E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ases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FB18FE-AA19-4A2F-92B0-7831BDC785F0}"/>
              </a:ext>
            </a:extLst>
          </p:cNvPr>
          <p:cNvSpPr/>
          <p:nvPr/>
        </p:nvSpPr>
        <p:spPr>
          <a:xfrm>
            <a:off x="5943599" y="1674525"/>
            <a:ext cx="304801" cy="51834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A39A4DA-0754-4003-ABE6-0FA16BAD0173}"/>
              </a:ext>
            </a:extLst>
          </p:cNvPr>
          <p:cNvSpPr/>
          <p:nvPr/>
        </p:nvSpPr>
        <p:spPr>
          <a:xfrm>
            <a:off x="3856383" y="1908313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FDA036-9F49-495C-B8A1-D84E4A035499}"/>
              </a:ext>
            </a:extLst>
          </p:cNvPr>
          <p:cNvSpPr/>
          <p:nvPr/>
        </p:nvSpPr>
        <p:spPr>
          <a:xfrm>
            <a:off x="2442138" y="1523592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1884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2B7CEB-7D03-434A-9274-C574EB1F1C70}"/>
              </a:ext>
            </a:extLst>
          </p:cNvPr>
          <p:cNvSpPr txBox="1"/>
          <p:nvPr/>
        </p:nvSpPr>
        <p:spPr>
          <a:xfrm>
            <a:off x="1364974" y="2293033"/>
            <a:ext cx="3392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Herman Hollerith creó la máquina automática de tarjetas perforadas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CC2A57E-E817-4BB2-8441-3F7DA35864EF}"/>
              </a:ext>
            </a:extLst>
          </p:cNvPr>
          <p:cNvSpPr/>
          <p:nvPr/>
        </p:nvSpPr>
        <p:spPr>
          <a:xfrm>
            <a:off x="6248400" y="3131745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663035-4F42-4D37-87C4-A35528712B31}"/>
              </a:ext>
            </a:extLst>
          </p:cNvPr>
          <p:cNvSpPr/>
          <p:nvPr/>
        </p:nvSpPr>
        <p:spPr>
          <a:xfrm>
            <a:off x="8269356" y="2747024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1950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4CCFF3-55EB-4599-98CA-91AA23854CCD}"/>
              </a:ext>
            </a:extLst>
          </p:cNvPr>
          <p:cNvSpPr txBox="1"/>
          <p:nvPr/>
        </p:nvSpPr>
        <p:spPr>
          <a:xfrm>
            <a:off x="6610209" y="3495465"/>
            <a:ext cx="46442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década de los cincuenta se da origen a las cintas magnéticas, para automatizar la información y hacer respaldos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0072C8-2F56-46DC-9825-0A03715AD1EC}"/>
              </a:ext>
            </a:extLst>
          </p:cNvPr>
          <p:cNvSpPr/>
          <p:nvPr/>
        </p:nvSpPr>
        <p:spPr>
          <a:xfrm>
            <a:off x="3849167" y="4903509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FFBA87E-1ACF-4329-A469-C447D89E0FBA}"/>
              </a:ext>
            </a:extLst>
          </p:cNvPr>
          <p:cNvSpPr/>
          <p:nvPr/>
        </p:nvSpPr>
        <p:spPr>
          <a:xfrm>
            <a:off x="2508730" y="4518788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1959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0141CB-B936-430B-8C25-2303128CFBE4}"/>
              </a:ext>
            </a:extLst>
          </p:cNvPr>
          <p:cNvSpPr txBox="1"/>
          <p:nvPr/>
        </p:nvSpPr>
        <p:spPr>
          <a:xfrm>
            <a:off x="1084711" y="5288229"/>
            <a:ext cx="417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funda </a:t>
            </a:r>
            <a:r>
              <a:rPr lang="es-MX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CODASYL</a:t>
            </a:r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06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9FB18FE-AA19-4A2F-92B0-7831BDC785F0}"/>
              </a:ext>
            </a:extLst>
          </p:cNvPr>
          <p:cNvSpPr/>
          <p:nvPr/>
        </p:nvSpPr>
        <p:spPr>
          <a:xfrm>
            <a:off x="5943599" y="1"/>
            <a:ext cx="31202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A39A4DA-0754-4003-ABE6-0FA16BAD0173}"/>
              </a:ext>
            </a:extLst>
          </p:cNvPr>
          <p:cNvSpPr/>
          <p:nvPr/>
        </p:nvSpPr>
        <p:spPr>
          <a:xfrm>
            <a:off x="3856383" y="1908313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FDA036-9F49-495C-B8A1-D84E4A035499}"/>
              </a:ext>
            </a:extLst>
          </p:cNvPr>
          <p:cNvSpPr/>
          <p:nvPr/>
        </p:nvSpPr>
        <p:spPr>
          <a:xfrm>
            <a:off x="2442137" y="1523592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1960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2B7CEB-7D03-434A-9274-C574EB1F1C70}"/>
              </a:ext>
            </a:extLst>
          </p:cNvPr>
          <p:cNvSpPr txBox="1"/>
          <p:nvPr/>
        </p:nvSpPr>
        <p:spPr>
          <a:xfrm>
            <a:off x="1364974" y="2293033"/>
            <a:ext cx="3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y American Airlines desarrollan SABRE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CC2A57E-E817-4BB2-8441-3F7DA35864EF}"/>
              </a:ext>
            </a:extLst>
          </p:cNvPr>
          <p:cNvSpPr/>
          <p:nvPr/>
        </p:nvSpPr>
        <p:spPr>
          <a:xfrm>
            <a:off x="6248400" y="3131745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663035-4F42-4D37-87C4-A35528712B31}"/>
              </a:ext>
            </a:extLst>
          </p:cNvPr>
          <p:cNvSpPr/>
          <p:nvPr/>
        </p:nvSpPr>
        <p:spPr>
          <a:xfrm>
            <a:off x="8269356" y="2747024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1960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4CCFF3-55EB-4599-98CA-91AA23854CCD}"/>
              </a:ext>
            </a:extLst>
          </p:cNvPr>
          <p:cNvSpPr txBox="1"/>
          <p:nvPr/>
        </p:nvSpPr>
        <p:spPr>
          <a:xfrm>
            <a:off x="6845337" y="3429000"/>
            <a:ext cx="4174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Charles Bachman desarrollo el IDS, supuso la creación del modelo de red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0072C8-2F56-46DC-9825-0A03715AD1EC}"/>
              </a:ext>
            </a:extLst>
          </p:cNvPr>
          <p:cNvSpPr/>
          <p:nvPr/>
        </p:nvSpPr>
        <p:spPr>
          <a:xfrm>
            <a:off x="3849167" y="4903509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E280D58-4189-4A54-8D2F-5FC3F5D06D5D}"/>
              </a:ext>
            </a:extLst>
          </p:cNvPr>
          <p:cNvSpPr/>
          <p:nvPr/>
        </p:nvSpPr>
        <p:spPr>
          <a:xfrm>
            <a:off x="2508730" y="4518788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1970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8DD68B-C301-4689-AB07-5B29F4F535E7}"/>
              </a:ext>
            </a:extLst>
          </p:cNvPr>
          <p:cNvSpPr txBox="1"/>
          <p:nvPr/>
        </p:nvSpPr>
        <p:spPr>
          <a:xfrm>
            <a:off x="1084711" y="5408770"/>
            <a:ext cx="417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Frank Codd definió el modelo relacional.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21409BD-76EB-4BB1-92BC-892A7F6CB03B}"/>
              </a:ext>
            </a:extLst>
          </p:cNvPr>
          <p:cNvSpPr/>
          <p:nvPr/>
        </p:nvSpPr>
        <p:spPr>
          <a:xfrm>
            <a:off x="6262835" y="629478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B1BE60C-CE1A-49BE-90FB-303D793E963E}"/>
              </a:ext>
            </a:extLst>
          </p:cNvPr>
          <p:cNvSpPr/>
          <p:nvPr/>
        </p:nvSpPr>
        <p:spPr>
          <a:xfrm>
            <a:off x="8553687" y="202722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1960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84A4F54-3481-456F-B2CD-1544FA5C04B8}"/>
              </a:ext>
            </a:extLst>
          </p:cNvPr>
          <p:cNvSpPr txBox="1"/>
          <p:nvPr/>
        </p:nvSpPr>
        <p:spPr>
          <a:xfrm>
            <a:off x="7129668" y="972163"/>
            <a:ext cx="4174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Posteriormente en la época de los sesenta se popularizara el uso de los discos</a:t>
            </a:r>
          </a:p>
        </p:txBody>
      </p:sp>
    </p:spTree>
    <p:extLst>
      <p:ext uri="{BB962C8B-B14F-4D97-AF65-F5344CB8AC3E}">
        <p14:creationId xmlns:p14="http://schemas.microsoft.com/office/powerpoint/2010/main" val="6275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7A8B47-DBE7-41B0-80C5-839544A3EA1D}"/>
              </a:ext>
            </a:extLst>
          </p:cNvPr>
          <p:cNvSpPr/>
          <p:nvPr/>
        </p:nvSpPr>
        <p:spPr>
          <a:xfrm>
            <a:off x="5943600" y="0"/>
            <a:ext cx="25841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9808D93-9845-4E20-9EC9-1CC20037B1C8}"/>
              </a:ext>
            </a:extLst>
          </p:cNvPr>
          <p:cNvSpPr/>
          <p:nvPr/>
        </p:nvSpPr>
        <p:spPr>
          <a:xfrm>
            <a:off x="2530380" y="1504321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1977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9CAF95-A23C-4139-B757-FCC3654A2725}"/>
              </a:ext>
            </a:extLst>
          </p:cNvPr>
          <p:cNvSpPr txBox="1"/>
          <p:nvPr/>
        </p:nvSpPr>
        <p:spPr>
          <a:xfrm>
            <a:off x="863065" y="2273762"/>
            <a:ext cx="4660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crea </a:t>
            </a:r>
            <a:r>
              <a:rPr lang="es-MX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s-MX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 que hoy en </a:t>
            </a:r>
            <a:r>
              <a:rPr lang="es-MX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conoce como Oracle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5B9F35-5CDE-4675-AF71-20DA1B11A9BA}"/>
              </a:ext>
            </a:extLst>
          </p:cNvPr>
          <p:cNvSpPr/>
          <p:nvPr/>
        </p:nvSpPr>
        <p:spPr>
          <a:xfrm>
            <a:off x="3856384" y="1889042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5563EE-5EDC-4EFB-8A7B-7D6CFA54057A}"/>
              </a:ext>
            </a:extLst>
          </p:cNvPr>
          <p:cNvSpPr/>
          <p:nvPr/>
        </p:nvSpPr>
        <p:spPr>
          <a:xfrm>
            <a:off x="8699267" y="319918"/>
            <a:ext cx="13260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1974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EAF2B1-B012-4B61-8E4A-107158EFD591}"/>
              </a:ext>
            </a:extLst>
          </p:cNvPr>
          <p:cNvSpPr txBox="1"/>
          <p:nvPr/>
        </p:nvSpPr>
        <p:spPr>
          <a:xfrm>
            <a:off x="7031952" y="1223140"/>
            <a:ext cx="4660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desarrolla SQL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64BCE6-09DA-4480-B872-7D7AFDD7925F}"/>
              </a:ext>
            </a:extLst>
          </p:cNvPr>
          <p:cNvSpPr/>
          <p:nvPr/>
        </p:nvSpPr>
        <p:spPr>
          <a:xfrm>
            <a:off x="6202018" y="810656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B1E0376-2DA0-4A79-86CB-A080C513BA3E}"/>
              </a:ext>
            </a:extLst>
          </p:cNvPr>
          <p:cNvSpPr/>
          <p:nvPr/>
        </p:nvSpPr>
        <p:spPr>
          <a:xfrm>
            <a:off x="6202018" y="3389243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5AF7C4-2E13-4906-9939-091268001C47}"/>
              </a:ext>
            </a:extLst>
          </p:cNvPr>
          <p:cNvSpPr/>
          <p:nvPr/>
        </p:nvSpPr>
        <p:spPr>
          <a:xfrm>
            <a:off x="8699267" y="3069744"/>
            <a:ext cx="13260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1989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4ADDE5-8E4A-44DE-82EC-BB422372C784}"/>
              </a:ext>
            </a:extLst>
          </p:cNvPr>
          <p:cNvSpPr txBox="1"/>
          <p:nvPr/>
        </p:nvSpPr>
        <p:spPr>
          <a:xfrm>
            <a:off x="7031952" y="3972966"/>
            <a:ext cx="4660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lanza SQL Server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474821-330E-46C1-9A2D-B7D0BFC4E7F1}"/>
              </a:ext>
            </a:extLst>
          </p:cNvPr>
          <p:cNvSpPr/>
          <p:nvPr/>
        </p:nvSpPr>
        <p:spPr>
          <a:xfrm>
            <a:off x="2530380" y="4344961"/>
            <a:ext cx="13260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1990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1E12DD-B5A2-4D0F-8FC8-16DFA0D60459}"/>
              </a:ext>
            </a:extLst>
          </p:cNvPr>
          <p:cNvSpPr txBox="1"/>
          <p:nvPr/>
        </p:nvSpPr>
        <p:spPr>
          <a:xfrm>
            <a:off x="863065" y="4995133"/>
            <a:ext cx="4660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desarrollo de Access y Excel marca el inicio de las bases de datos orientadas a objetos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1077905-14FC-4C2C-801C-BDEAD9156C80}"/>
              </a:ext>
            </a:extLst>
          </p:cNvPr>
          <p:cNvSpPr/>
          <p:nvPr/>
        </p:nvSpPr>
        <p:spPr>
          <a:xfrm>
            <a:off x="3856384" y="4689926"/>
            <a:ext cx="2087216" cy="79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246</Words>
  <Application>Microsoft Office PowerPoint</Application>
  <PresentationFormat>Panorámica</PresentationFormat>
  <Paragraphs>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Reyna Uresti</dc:creator>
  <cp:lastModifiedBy>Jesus Reyna Uresti</cp:lastModifiedBy>
  <cp:revision>6</cp:revision>
  <dcterms:created xsi:type="dcterms:W3CDTF">2020-09-07T00:46:04Z</dcterms:created>
  <dcterms:modified xsi:type="dcterms:W3CDTF">2020-09-07T22:08:34Z</dcterms:modified>
</cp:coreProperties>
</file>