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0B754-664B-4F4C-AD9D-5910FD9BAF65}" v="60" dt="2020-09-16T17:25:2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eyna Uresti" userId="c6bd773a3f4a0dc0" providerId="LiveId" clId="{02B0B754-664B-4F4C-AD9D-5910FD9BAF65}"/>
    <pc:docChg chg="custSel mod addSld modSld sldOrd">
      <pc:chgData name="Jesus Reyna Uresti" userId="c6bd773a3f4a0dc0" providerId="LiveId" clId="{02B0B754-664B-4F4C-AD9D-5910FD9BAF65}" dt="2020-09-16T17:26:16.168" v="758" actId="313"/>
      <pc:docMkLst>
        <pc:docMk/>
      </pc:docMkLst>
      <pc:sldChg chg="addSp delSp modSp mod setBg">
        <pc:chgData name="Jesus Reyna Uresti" userId="c6bd773a3f4a0dc0" providerId="LiveId" clId="{02B0B754-664B-4F4C-AD9D-5910FD9BAF65}" dt="2020-09-16T17:20:08.670" v="598" actId="14100"/>
        <pc:sldMkLst>
          <pc:docMk/>
          <pc:sldMk cId="707652230" sldId="256"/>
        </pc:sldMkLst>
        <pc:spChg chg="mod">
          <ac:chgData name="Jesus Reyna Uresti" userId="c6bd773a3f4a0dc0" providerId="LiveId" clId="{02B0B754-664B-4F4C-AD9D-5910FD9BAF65}" dt="2020-09-16T17:03:17.526" v="408" actId="1076"/>
          <ac:spMkLst>
            <pc:docMk/>
            <pc:sldMk cId="707652230" sldId="256"/>
            <ac:spMk id="6" creationId="{F79D1D62-2FE6-401C-8D17-502F43D97343}"/>
          </ac:spMkLst>
        </pc:spChg>
        <pc:spChg chg="mod">
          <ac:chgData name="Jesus Reyna Uresti" userId="c6bd773a3f4a0dc0" providerId="LiveId" clId="{02B0B754-664B-4F4C-AD9D-5910FD9BAF65}" dt="2020-09-16T16:59:55.500" v="300" actId="1076"/>
          <ac:spMkLst>
            <pc:docMk/>
            <pc:sldMk cId="707652230" sldId="256"/>
            <ac:spMk id="7" creationId="{AB89FFE8-FD3F-4B45-AF4F-F3BDA6D5ADD9}"/>
          </ac:spMkLst>
        </pc:spChg>
        <pc:spChg chg="mod">
          <ac:chgData name="Jesus Reyna Uresti" userId="c6bd773a3f4a0dc0" providerId="LiveId" clId="{02B0B754-664B-4F4C-AD9D-5910FD9BAF65}" dt="2020-09-16T17:17:52.501" v="550" actId="1076"/>
          <ac:spMkLst>
            <pc:docMk/>
            <pc:sldMk cId="707652230" sldId="256"/>
            <ac:spMk id="8" creationId="{9B59DDA5-E587-42B6-B82B-E603577C3DA1}"/>
          </ac:spMkLst>
        </pc:spChg>
        <pc:spChg chg="add mod">
          <ac:chgData name="Jesus Reyna Uresti" userId="c6bd773a3f4a0dc0" providerId="LiveId" clId="{02B0B754-664B-4F4C-AD9D-5910FD9BAF65}" dt="2020-09-16T16:58:07.374" v="252" actId="1076"/>
          <ac:spMkLst>
            <pc:docMk/>
            <pc:sldMk cId="707652230" sldId="256"/>
            <ac:spMk id="21" creationId="{E899F96B-5C43-4ACE-ADF3-B71B9EA8A686}"/>
          </ac:spMkLst>
        </pc:spChg>
        <pc:spChg chg="add mod">
          <ac:chgData name="Jesus Reyna Uresti" userId="c6bd773a3f4a0dc0" providerId="LiveId" clId="{02B0B754-664B-4F4C-AD9D-5910FD9BAF65}" dt="2020-09-14T21:54:34.046" v="77" actId="1076"/>
          <ac:spMkLst>
            <pc:docMk/>
            <pc:sldMk cId="707652230" sldId="256"/>
            <ac:spMk id="26" creationId="{77E359E6-B94D-4C5C-82DA-AED1E1D4D8CD}"/>
          </ac:spMkLst>
        </pc:spChg>
        <pc:spChg chg="add mod">
          <ac:chgData name="Jesus Reyna Uresti" userId="c6bd773a3f4a0dc0" providerId="LiveId" clId="{02B0B754-664B-4F4C-AD9D-5910FD9BAF65}" dt="2020-09-14T21:55:23.967" v="125" actId="1076"/>
          <ac:spMkLst>
            <pc:docMk/>
            <pc:sldMk cId="707652230" sldId="256"/>
            <ac:spMk id="27" creationId="{13C558C9-151B-43F1-8D53-F8E5683C22F6}"/>
          </ac:spMkLst>
        </pc:spChg>
        <pc:spChg chg="add mod">
          <ac:chgData name="Jesus Reyna Uresti" userId="c6bd773a3f4a0dc0" providerId="LiveId" clId="{02B0B754-664B-4F4C-AD9D-5910FD9BAF65}" dt="2020-09-14T21:55:35.190" v="127" actId="1076"/>
          <ac:spMkLst>
            <pc:docMk/>
            <pc:sldMk cId="707652230" sldId="256"/>
            <ac:spMk id="28" creationId="{BA9A2C2E-8444-438C-A038-66A0A27535A9}"/>
          </ac:spMkLst>
        </pc:spChg>
        <pc:spChg chg="add mod">
          <ac:chgData name="Jesus Reyna Uresti" userId="c6bd773a3f4a0dc0" providerId="LiveId" clId="{02B0B754-664B-4F4C-AD9D-5910FD9BAF65}" dt="2020-09-16T17:01:06.805" v="336" actId="1076"/>
          <ac:spMkLst>
            <pc:docMk/>
            <pc:sldMk cId="707652230" sldId="256"/>
            <ac:spMk id="31" creationId="{BCBF78FE-9F7B-41C1-B3FB-69DC32C85F2A}"/>
          </ac:spMkLst>
        </pc:spChg>
        <pc:spChg chg="add mod">
          <ac:chgData name="Jesus Reyna Uresti" userId="c6bd773a3f4a0dc0" providerId="LiveId" clId="{02B0B754-664B-4F4C-AD9D-5910FD9BAF65}" dt="2020-09-16T17:00:55.476" v="335" actId="1076"/>
          <ac:spMkLst>
            <pc:docMk/>
            <pc:sldMk cId="707652230" sldId="256"/>
            <ac:spMk id="36" creationId="{FE7FD822-0740-425E-8D8A-10F7B35D2ED8}"/>
          </ac:spMkLst>
        </pc:spChg>
        <pc:spChg chg="add mod">
          <ac:chgData name="Jesus Reyna Uresti" userId="c6bd773a3f4a0dc0" providerId="LiveId" clId="{02B0B754-664B-4F4C-AD9D-5910FD9BAF65}" dt="2020-09-14T21:58:19.648" v="203" actId="1076"/>
          <ac:spMkLst>
            <pc:docMk/>
            <pc:sldMk cId="707652230" sldId="256"/>
            <ac:spMk id="38" creationId="{D4723214-89A6-4702-8A64-980C472C44DA}"/>
          </ac:spMkLst>
        </pc:spChg>
        <pc:spChg chg="add mod">
          <ac:chgData name="Jesus Reyna Uresti" userId="c6bd773a3f4a0dc0" providerId="LiveId" clId="{02B0B754-664B-4F4C-AD9D-5910FD9BAF65}" dt="2020-09-14T21:58:23.399" v="204" actId="1076"/>
          <ac:spMkLst>
            <pc:docMk/>
            <pc:sldMk cId="707652230" sldId="256"/>
            <ac:spMk id="39" creationId="{9AD4CECF-187C-4D5B-A69B-6AD2EBFB1B94}"/>
          </ac:spMkLst>
        </pc:spChg>
        <pc:spChg chg="add mod">
          <ac:chgData name="Jesus Reyna Uresti" userId="c6bd773a3f4a0dc0" providerId="LiveId" clId="{02B0B754-664B-4F4C-AD9D-5910FD9BAF65}" dt="2020-09-16T17:01:48.733" v="357" actId="1076"/>
          <ac:spMkLst>
            <pc:docMk/>
            <pc:sldMk cId="707652230" sldId="256"/>
            <ac:spMk id="42" creationId="{2C9D788B-B8A3-4763-9951-2D43CB5EA340}"/>
          </ac:spMkLst>
        </pc:spChg>
        <pc:spChg chg="add mod">
          <ac:chgData name="Jesus Reyna Uresti" userId="c6bd773a3f4a0dc0" providerId="LiveId" clId="{02B0B754-664B-4F4C-AD9D-5910FD9BAF65}" dt="2020-09-16T17:02:46.733" v="407" actId="1076"/>
          <ac:spMkLst>
            <pc:docMk/>
            <pc:sldMk cId="707652230" sldId="256"/>
            <ac:spMk id="46" creationId="{9AD5CE9F-CADD-4597-BBAD-EEC3B91D3052}"/>
          </ac:spMkLst>
        </pc:spChg>
        <pc:spChg chg="add mod">
          <ac:chgData name="Jesus Reyna Uresti" userId="c6bd773a3f4a0dc0" providerId="LiveId" clId="{02B0B754-664B-4F4C-AD9D-5910FD9BAF65}" dt="2020-09-16T17:13:40.682" v="473" actId="1076"/>
          <ac:spMkLst>
            <pc:docMk/>
            <pc:sldMk cId="707652230" sldId="256"/>
            <ac:spMk id="53" creationId="{8968FFEF-F5C3-44B2-A4F7-84F096F19124}"/>
          </ac:spMkLst>
        </pc:spChg>
        <pc:spChg chg="add mod">
          <ac:chgData name="Jesus Reyna Uresti" userId="c6bd773a3f4a0dc0" providerId="LiveId" clId="{02B0B754-664B-4F4C-AD9D-5910FD9BAF65}" dt="2020-09-16T17:14:22.963" v="513" actId="1076"/>
          <ac:spMkLst>
            <pc:docMk/>
            <pc:sldMk cId="707652230" sldId="256"/>
            <ac:spMk id="57" creationId="{D3F13357-37A5-4B02-B447-F2615040D510}"/>
          </ac:spMkLst>
        </pc:spChg>
        <pc:spChg chg="add del mod">
          <ac:chgData name="Jesus Reyna Uresti" userId="c6bd773a3f4a0dc0" providerId="LiveId" clId="{02B0B754-664B-4F4C-AD9D-5910FD9BAF65}" dt="2020-09-16T17:16:55.653" v="520"/>
          <ac:spMkLst>
            <pc:docMk/>
            <pc:sldMk cId="707652230" sldId="256"/>
            <ac:spMk id="63" creationId="{25DC5572-0A1C-42E9-93B0-3383F28FD6EF}"/>
          </ac:spMkLst>
        </pc:spChg>
        <pc:spChg chg="add mod">
          <ac:chgData name="Jesus Reyna Uresti" userId="c6bd773a3f4a0dc0" providerId="LiveId" clId="{02B0B754-664B-4F4C-AD9D-5910FD9BAF65}" dt="2020-09-16T17:18:05.580" v="554" actId="1076"/>
          <ac:spMkLst>
            <pc:docMk/>
            <pc:sldMk cId="707652230" sldId="256"/>
            <ac:spMk id="64" creationId="{78F8076F-773F-4258-AFBB-D6ABA8D2783A}"/>
          </ac:spMkLst>
        </pc:spChg>
        <pc:spChg chg="add mod">
          <ac:chgData name="Jesus Reyna Uresti" userId="c6bd773a3f4a0dc0" providerId="LiveId" clId="{02B0B754-664B-4F4C-AD9D-5910FD9BAF65}" dt="2020-09-16T17:18:48.572" v="568" actId="1076"/>
          <ac:spMkLst>
            <pc:docMk/>
            <pc:sldMk cId="707652230" sldId="256"/>
            <ac:spMk id="72" creationId="{7DD62C1C-AFC6-4725-9DC9-F718BE1333A4}"/>
          </ac:spMkLst>
        </pc:spChg>
        <pc:spChg chg="add mod">
          <ac:chgData name="Jesus Reyna Uresti" userId="c6bd773a3f4a0dc0" providerId="LiveId" clId="{02B0B754-664B-4F4C-AD9D-5910FD9BAF65}" dt="2020-09-16T17:19:03.053" v="579" actId="1076"/>
          <ac:spMkLst>
            <pc:docMk/>
            <pc:sldMk cId="707652230" sldId="256"/>
            <ac:spMk id="73" creationId="{D775E2C2-8FC5-4C62-A36C-E912F5B81791}"/>
          </ac:spMkLst>
        </pc:spChg>
        <pc:spChg chg="add mod">
          <ac:chgData name="Jesus Reyna Uresti" userId="c6bd773a3f4a0dc0" providerId="LiveId" clId="{02B0B754-664B-4F4C-AD9D-5910FD9BAF65}" dt="2020-09-16T17:19:39.893" v="589" actId="14100"/>
          <ac:spMkLst>
            <pc:docMk/>
            <pc:sldMk cId="707652230" sldId="256"/>
            <ac:spMk id="74" creationId="{89AEB0CE-6D64-4C43-A98A-2CCDF2291951}"/>
          </ac:spMkLst>
        </pc:spChg>
        <pc:cxnChg chg="mod">
          <ac:chgData name="Jesus Reyna Uresti" userId="c6bd773a3f4a0dc0" providerId="LiveId" clId="{02B0B754-664B-4F4C-AD9D-5910FD9BAF65}" dt="2020-09-16T17:17:52.501" v="550" actId="1076"/>
          <ac:cxnSpMkLst>
            <pc:docMk/>
            <pc:sldMk cId="707652230" sldId="256"/>
            <ac:cxnSpMk id="10" creationId="{0EB43EBD-D83E-4F03-8BEF-29B4E672D1F6}"/>
          </ac:cxnSpMkLst>
        </pc:cxnChg>
        <pc:cxnChg chg="mod">
          <ac:chgData name="Jesus Reyna Uresti" userId="c6bd773a3f4a0dc0" providerId="LiveId" clId="{02B0B754-664B-4F4C-AD9D-5910FD9BAF65}" dt="2020-09-16T16:59:55.500" v="300" actId="1076"/>
          <ac:cxnSpMkLst>
            <pc:docMk/>
            <pc:sldMk cId="707652230" sldId="256"/>
            <ac:cxnSpMk id="11" creationId="{91752818-5FBA-4033-82F1-D0CA9758327F}"/>
          </ac:cxnSpMkLst>
        </pc:cxnChg>
        <pc:cxnChg chg="mod">
          <ac:chgData name="Jesus Reyna Uresti" userId="c6bd773a3f4a0dc0" providerId="LiveId" clId="{02B0B754-664B-4F4C-AD9D-5910FD9BAF65}" dt="2020-09-16T17:03:17.526" v="408" actId="1076"/>
          <ac:cxnSpMkLst>
            <pc:docMk/>
            <pc:sldMk cId="707652230" sldId="256"/>
            <ac:cxnSpMk id="18" creationId="{4E55707C-8842-4AE0-BE64-4C2C9B1C1E3E}"/>
          </ac:cxnSpMkLst>
        </pc:cxnChg>
        <pc:cxnChg chg="add mod">
          <ac:chgData name="Jesus Reyna Uresti" userId="c6bd773a3f4a0dc0" providerId="LiveId" clId="{02B0B754-664B-4F4C-AD9D-5910FD9BAF65}" dt="2020-09-16T16:58:07.374" v="252" actId="1076"/>
          <ac:cxnSpMkLst>
            <pc:docMk/>
            <pc:sldMk cId="707652230" sldId="256"/>
            <ac:cxnSpMk id="22" creationId="{2CB83C6B-3556-4046-8E77-1868740F5004}"/>
          </ac:cxnSpMkLst>
        </pc:cxnChg>
        <pc:cxnChg chg="add mod">
          <ac:chgData name="Jesus Reyna Uresti" userId="c6bd773a3f4a0dc0" providerId="LiveId" clId="{02B0B754-664B-4F4C-AD9D-5910FD9BAF65}" dt="2020-09-14T21:56:09.782" v="136" actId="14100"/>
          <ac:cxnSpMkLst>
            <pc:docMk/>
            <pc:sldMk cId="707652230" sldId="256"/>
            <ac:cxnSpMk id="29" creationId="{1F7EBF52-4700-44D2-A780-26A7CF326EBE}"/>
          </ac:cxnSpMkLst>
        </pc:cxnChg>
        <pc:cxnChg chg="add mod">
          <ac:chgData name="Jesus Reyna Uresti" userId="c6bd773a3f4a0dc0" providerId="LiveId" clId="{02B0B754-664B-4F4C-AD9D-5910FD9BAF65}" dt="2020-09-14T21:55:48.911" v="132" actId="14100"/>
          <ac:cxnSpMkLst>
            <pc:docMk/>
            <pc:sldMk cId="707652230" sldId="256"/>
            <ac:cxnSpMk id="30" creationId="{AE301BC0-D4FD-4EAB-B164-DFA1A7E9FA7C}"/>
          </ac:cxnSpMkLst>
        </pc:cxnChg>
        <pc:cxnChg chg="add mod">
          <ac:chgData name="Jesus Reyna Uresti" userId="c6bd773a3f4a0dc0" providerId="LiveId" clId="{02B0B754-664B-4F4C-AD9D-5910FD9BAF65}" dt="2020-09-16T17:01:06.805" v="336" actId="1076"/>
          <ac:cxnSpMkLst>
            <pc:docMk/>
            <pc:sldMk cId="707652230" sldId="256"/>
            <ac:cxnSpMk id="32" creationId="{60AF834C-432B-4500-B117-0340B1669BCA}"/>
          </ac:cxnSpMkLst>
        </pc:cxnChg>
        <pc:cxnChg chg="add mod">
          <ac:chgData name="Jesus Reyna Uresti" userId="c6bd773a3f4a0dc0" providerId="LiveId" clId="{02B0B754-664B-4F4C-AD9D-5910FD9BAF65}" dt="2020-09-14T21:56:16.414" v="139" actId="14100"/>
          <ac:cxnSpMkLst>
            <pc:docMk/>
            <pc:sldMk cId="707652230" sldId="256"/>
            <ac:cxnSpMk id="35" creationId="{6A41BAE7-4BBB-41BC-8F10-B65E116E76AF}"/>
          </ac:cxnSpMkLst>
        </pc:cxnChg>
        <pc:cxnChg chg="add mod">
          <ac:chgData name="Jesus Reyna Uresti" userId="c6bd773a3f4a0dc0" providerId="LiveId" clId="{02B0B754-664B-4F4C-AD9D-5910FD9BAF65}" dt="2020-09-16T17:01:06.805" v="336" actId="1076"/>
          <ac:cxnSpMkLst>
            <pc:docMk/>
            <pc:sldMk cId="707652230" sldId="256"/>
            <ac:cxnSpMk id="37" creationId="{F2A8CCCC-3937-4B86-AEBE-FDE1628892F4}"/>
          </ac:cxnSpMkLst>
        </pc:cxnChg>
        <pc:cxnChg chg="add mod">
          <ac:chgData name="Jesus Reyna Uresti" userId="c6bd773a3f4a0dc0" providerId="LiveId" clId="{02B0B754-664B-4F4C-AD9D-5910FD9BAF65}" dt="2020-09-14T21:58:41.655" v="211" actId="14100"/>
          <ac:cxnSpMkLst>
            <pc:docMk/>
            <pc:sldMk cId="707652230" sldId="256"/>
            <ac:cxnSpMk id="40" creationId="{FE7D4B55-0CF4-470E-8D9B-F525D89BDE54}"/>
          </ac:cxnSpMkLst>
        </pc:cxnChg>
        <pc:cxnChg chg="add mod">
          <ac:chgData name="Jesus Reyna Uresti" userId="c6bd773a3f4a0dc0" providerId="LiveId" clId="{02B0B754-664B-4F4C-AD9D-5910FD9BAF65}" dt="2020-09-14T21:58:32.687" v="209" actId="14100"/>
          <ac:cxnSpMkLst>
            <pc:docMk/>
            <pc:sldMk cId="707652230" sldId="256"/>
            <ac:cxnSpMk id="41" creationId="{AEB0E694-6958-4C9A-8558-179CE31D08DC}"/>
          </ac:cxnSpMkLst>
        </pc:cxnChg>
        <pc:cxnChg chg="add mod">
          <ac:chgData name="Jesus Reyna Uresti" userId="c6bd773a3f4a0dc0" providerId="LiveId" clId="{02B0B754-664B-4F4C-AD9D-5910FD9BAF65}" dt="2020-09-16T17:02:01.053" v="360" actId="14100"/>
          <ac:cxnSpMkLst>
            <pc:docMk/>
            <pc:sldMk cId="707652230" sldId="256"/>
            <ac:cxnSpMk id="43" creationId="{F2A8100F-4EFD-436F-9173-E8D2AC8C35E7}"/>
          </ac:cxnSpMkLst>
        </pc:cxnChg>
        <pc:cxnChg chg="add mod">
          <ac:chgData name="Jesus Reyna Uresti" userId="c6bd773a3f4a0dc0" providerId="LiveId" clId="{02B0B754-664B-4F4C-AD9D-5910FD9BAF65}" dt="2020-09-16T17:02:46.733" v="407" actId="1076"/>
          <ac:cxnSpMkLst>
            <pc:docMk/>
            <pc:sldMk cId="707652230" sldId="256"/>
            <ac:cxnSpMk id="47" creationId="{FB5AF85D-FDA7-41AE-90C1-CB7612245B99}"/>
          </ac:cxnSpMkLst>
        </pc:cxnChg>
        <pc:cxnChg chg="add mod">
          <ac:chgData name="Jesus Reyna Uresti" userId="c6bd773a3f4a0dc0" providerId="LiveId" clId="{02B0B754-664B-4F4C-AD9D-5910FD9BAF65}" dt="2020-09-16T17:13:46.738" v="476" actId="14100"/>
          <ac:cxnSpMkLst>
            <pc:docMk/>
            <pc:sldMk cId="707652230" sldId="256"/>
            <ac:cxnSpMk id="54" creationId="{4109B846-F696-4AA7-9E06-289BC8A36B83}"/>
          </ac:cxnSpMkLst>
        </pc:cxnChg>
        <pc:cxnChg chg="add mod">
          <ac:chgData name="Jesus Reyna Uresti" userId="c6bd773a3f4a0dc0" providerId="LiveId" clId="{02B0B754-664B-4F4C-AD9D-5910FD9BAF65}" dt="2020-09-16T17:14:22.963" v="513" actId="1076"/>
          <ac:cxnSpMkLst>
            <pc:docMk/>
            <pc:sldMk cId="707652230" sldId="256"/>
            <ac:cxnSpMk id="58" creationId="{A449AA61-B2B4-4E6C-9560-8FAB5399C50E}"/>
          </ac:cxnSpMkLst>
        </pc:cxnChg>
        <pc:cxnChg chg="add mod">
          <ac:chgData name="Jesus Reyna Uresti" userId="c6bd773a3f4a0dc0" providerId="LiveId" clId="{02B0B754-664B-4F4C-AD9D-5910FD9BAF65}" dt="2020-09-16T17:18:05.580" v="554" actId="1076"/>
          <ac:cxnSpMkLst>
            <pc:docMk/>
            <pc:sldMk cId="707652230" sldId="256"/>
            <ac:cxnSpMk id="68" creationId="{E9D2DDCE-F354-425C-B262-CB21EFDFA2B8}"/>
          </ac:cxnSpMkLst>
        </pc:cxnChg>
        <pc:cxnChg chg="add mod">
          <ac:chgData name="Jesus Reyna Uresti" userId="c6bd773a3f4a0dc0" providerId="LiveId" clId="{02B0B754-664B-4F4C-AD9D-5910FD9BAF65}" dt="2020-09-16T17:19:53.054" v="592" actId="14100"/>
          <ac:cxnSpMkLst>
            <pc:docMk/>
            <pc:sldMk cId="707652230" sldId="256"/>
            <ac:cxnSpMk id="75" creationId="{AAE7B0DC-5E51-4F0E-8041-C76665475342}"/>
          </ac:cxnSpMkLst>
        </pc:cxnChg>
        <pc:cxnChg chg="add mod">
          <ac:chgData name="Jesus Reyna Uresti" userId="c6bd773a3f4a0dc0" providerId="LiveId" clId="{02B0B754-664B-4F4C-AD9D-5910FD9BAF65}" dt="2020-09-16T17:20:01.725" v="595" actId="14100"/>
          <ac:cxnSpMkLst>
            <pc:docMk/>
            <pc:sldMk cId="707652230" sldId="256"/>
            <ac:cxnSpMk id="78" creationId="{0CD6B263-3281-4E52-932D-61A4972F262F}"/>
          </ac:cxnSpMkLst>
        </pc:cxnChg>
        <pc:cxnChg chg="add mod">
          <ac:chgData name="Jesus Reyna Uresti" userId="c6bd773a3f4a0dc0" providerId="LiveId" clId="{02B0B754-664B-4F4C-AD9D-5910FD9BAF65}" dt="2020-09-16T17:20:08.670" v="598" actId="14100"/>
          <ac:cxnSpMkLst>
            <pc:docMk/>
            <pc:sldMk cId="707652230" sldId="256"/>
            <ac:cxnSpMk id="81" creationId="{95F2540A-BBD0-4D2F-9448-6F0F0180848C}"/>
          </ac:cxnSpMkLst>
        </pc:cxnChg>
      </pc:sldChg>
      <pc:sldChg chg="addSp modSp new mod ord setBg">
        <pc:chgData name="Jesus Reyna Uresti" userId="c6bd773a3f4a0dc0" providerId="LiveId" clId="{02B0B754-664B-4F4C-AD9D-5910FD9BAF65}" dt="2020-09-16T17:26:16.168" v="758" actId="313"/>
        <pc:sldMkLst>
          <pc:docMk/>
          <pc:sldMk cId="2087131044" sldId="257"/>
        </pc:sldMkLst>
        <pc:spChg chg="add mod">
          <ac:chgData name="Jesus Reyna Uresti" userId="c6bd773a3f4a0dc0" providerId="LiveId" clId="{02B0B754-664B-4F4C-AD9D-5910FD9BAF65}" dt="2020-09-16T17:23:58.366" v="661" actId="1076"/>
          <ac:spMkLst>
            <pc:docMk/>
            <pc:sldMk cId="2087131044" sldId="257"/>
            <ac:spMk id="2" creationId="{CF96B832-3F9B-47A6-AAD9-22BA1304EA81}"/>
          </ac:spMkLst>
        </pc:spChg>
        <pc:spChg chg="add mod">
          <ac:chgData name="Jesus Reyna Uresti" userId="c6bd773a3f4a0dc0" providerId="LiveId" clId="{02B0B754-664B-4F4C-AD9D-5910FD9BAF65}" dt="2020-09-16T17:24:28.858" v="667" actId="207"/>
          <ac:spMkLst>
            <pc:docMk/>
            <pc:sldMk cId="2087131044" sldId="257"/>
            <ac:spMk id="3" creationId="{259A494C-D72D-4D91-A36C-7B865A718AAC}"/>
          </ac:spMkLst>
        </pc:spChg>
        <pc:spChg chg="add mod">
          <ac:chgData name="Jesus Reyna Uresti" userId="c6bd773a3f4a0dc0" providerId="LiveId" clId="{02B0B754-664B-4F4C-AD9D-5910FD9BAF65}" dt="2020-09-16T17:26:16.168" v="758" actId="313"/>
          <ac:spMkLst>
            <pc:docMk/>
            <pc:sldMk cId="2087131044" sldId="257"/>
            <ac:spMk id="4" creationId="{8BD5662E-2FD2-48B2-9698-0F14BC338CFE}"/>
          </ac:spMkLst>
        </pc:spChg>
        <pc:spChg chg="add mod">
          <ac:chgData name="Jesus Reyna Uresti" userId="c6bd773a3f4a0dc0" providerId="LiveId" clId="{02B0B754-664B-4F4C-AD9D-5910FD9BAF65}" dt="2020-09-16T17:25:47.800" v="702" actId="20577"/>
          <ac:spMkLst>
            <pc:docMk/>
            <pc:sldMk cId="2087131044" sldId="257"/>
            <ac:spMk id="7" creationId="{159B0C75-64D4-46F1-81E7-4DBB7235762A}"/>
          </ac:spMkLst>
        </pc:spChg>
        <pc:spChg chg="add">
          <ac:chgData name="Jesus Reyna Uresti" userId="c6bd773a3f4a0dc0" providerId="LiveId" clId="{02B0B754-664B-4F4C-AD9D-5910FD9BAF65}" dt="2020-09-16T17:21:10.478" v="605" actId="26606"/>
          <ac:spMkLst>
            <pc:docMk/>
            <pc:sldMk cId="2087131044" sldId="257"/>
            <ac:spMk id="71" creationId="{42A4FC2C-047E-45A5-965D-8E1E3BF09BC6}"/>
          </ac:spMkLst>
        </pc:spChg>
        <pc:picChg chg="add mod">
          <ac:chgData name="Jesus Reyna Uresti" userId="c6bd773a3f4a0dc0" providerId="LiveId" clId="{02B0B754-664B-4F4C-AD9D-5910FD9BAF65}" dt="2020-09-16T17:23:23.519" v="655" actId="1076"/>
          <ac:picMkLst>
            <pc:docMk/>
            <pc:sldMk cId="2087131044" sldId="257"/>
            <ac:picMk id="5" creationId="{2C788324-D421-436D-88C3-536F40602158}"/>
          </ac:picMkLst>
        </pc:picChg>
        <pc:picChg chg="add mod">
          <ac:chgData name="Jesus Reyna Uresti" userId="c6bd773a3f4a0dc0" providerId="LiveId" clId="{02B0B754-664B-4F4C-AD9D-5910FD9BAF65}" dt="2020-09-16T17:23:32.055" v="657" actId="1076"/>
          <ac:picMkLst>
            <pc:docMk/>
            <pc:sldMk cId="2087131044" sldId="257"/>
            <ac:picMk id="6" creationId="{77051EA8-B3D9-43CE-9CB2-C4BD991658E8}"/>
          </ac:picMkLst>
        </pc:picChg>
        <pc:picChg chg="add mod">
          <ac:chgData name="Jesus Reyna Uresti" userId="c6bd773a3f4a0dc0" providerId="LiveId" clId="{02B0B754-664B-4F4C-AD9D-5910FD9BAF65}" dt="2020-09-16T17:21:22.875" v="606"/>
          <ac:picMkLst>
            <pc:docMk/>
            <pc:sldMk cId="2087131044" sldId="257"/>
            <ac:picMk id="1026" creationId="{59878979-E201-416C-8F4A-FB10DA579D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4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5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0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6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25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24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09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12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9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1D8C-98FE-4DF7-9B69-280F00820DE2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472F-554A-4520-BE10-46B699261E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76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Qué es una base de datos SQL - Blog HostGator México">
            <a:extLst>
              <a:ext uri="{FF2B5EF4-FFF2-40B4-BE49-F238E27FC236}">
                <a16:creationId xmlns:a16="http://schemas.microsoft.com/office/drawing/2014/main" id="{59878979-E201-416C-8F4A-FB10DA579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5507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F96B832-3F9B-47A6-AAD9-22BA1304EA81}"/>
              </a:ext>
            </a:extLst>
          </p:cNvPr>
          <p:cNvSpPr/>
          <p:nvPr/>
        </p:nvSpPr>
        <p:spPr>
          <a:xfrm>
            <a:off x="2477206" y="996788"/>
            <a:ext cx="7434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Modelo Entidad-Relación</a:t>
            </a:r>
          </a:p>
        </p:txBody>
      </p:sp>
      <p:pic>
        <p:nvPicPr>
          <p:cNvPr id="5" name="Imagen 4" descr="Ver las imágenes de origen">
            <a:extLst>
              <a:ext uri="{FF2B5EF4-FFF2-40B4-BE49-F238E27FC236}">
                <a16:creationId xmlns:a16="http://schemas.microsoft.com/office/drawing/2014/main" id="{2C788324-D421-436D-88C3-536F406021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3" y="345295"/>
            <a:ext cx="832485" cy="828675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051EA8-B3D9-43CE-9CB2-C4BD991658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02" y="37863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59A494C-D72D-4D91-A36C-7B865A718AAC}"/>
              </a:ext>
            </a:extLst>
          </p:cNvPr>
          <p:cNvSpPr/>
          <p:nvPr/>
        </p:nvSpPr>
        <p:spPr>
          <a:xfrm>
            <a:off x="2561873" y="70342"/>
            <a:ext cx="7068254" cy="9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Universidad Autónoma de Nuevo León</a:t>
            </a:r>
            <a:endParaRPr lang="es-MX" sz="12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Facultad de Contaduría Pública y Administración</a:t>
            </a:r>
            <a:endParaRPr lang="es-MX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5662E-2FD2-48B2-9698-0F14BC338CFE}"/>
              </a:ext>
            </a:extLst>
          </p:cNvPr>
          <p:cNvSpPr/>
          <p:nvPr/>
        </p:nvSpPr>
        <p:spPr>
          <a:xfrm>
            <a:off x="384313" y="4998924"/>
            <a:ext cx="6096000" cy="1724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Isaac Reyna Uresti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Docente: Federico Guadalupe Figueroa Garza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Asignatura: Modelación de datos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Licenciado en Tecnologías de la Información.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9B0C75-64D4-46F1-81E7-4DBB7235762A}"/>
              </a:ext>
            </a:extLst>
          </p:cNvPr>
          <p:cNvSpPr/>
          <p:nvPr/>
        </p:nvSpPr>
        <p:spPr>
          <a:xfrm>
            <a:off x="6287395" y="5278647"/>
            <a:ext cx="6096000" cy="11651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Grupo: 11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Matricula: 1923148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Fecha de entrega: 20 de septiembre de 2020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EF261B6-08C4-4142-A87E-0E5A0AA1DECC}"/>
              </a:ext>
            </a:extLst>
          </p:cNvPr>
          <p:cNvSpPr/>
          <p:nvPr/>
        </p:nvSpPr>
        <p:spPr>
          <a:xfrm>
            <a:off x="5034284" y="3088417"/>
            <a:ext cx="2123432" cy="6811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Entidad Relación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919EE74-3812-41F6-A7C5-E3581F23C69F}"/>
              </a:ext>
            </a:extLst>
          </p:cNvPr>
          <p:cNvSpPr/>
          <p:nvPr/>
        </p:nvSpPr>
        <p:spPr>
          <a:xfrm>
            <a:off x="5146431" y="2127738"/>
            <a:ext cx="1899138" cy="50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79D1D62-2FE6-401C-8D17-502F43D97343}"/>
              </a:ext>
            </a:extLst>
          </p:cNvPr>
          <p:cNvSpPr/>
          <p:nvPr/>
        </p:nvSpPr>
        <p:spPr>
          <a:xfrm>
            <a:off x="2619599" y="3165231"/>
            <a:ext cx="1899138" cy="50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B89FFE8-FD3F-4B45-AF4F-F3BDA6D5ADD9}"/>
              </a:ext>
            </a:extLst>
          </p:cNvPr>
          <p:cNvSpPr/>
          <p:nvPr/>
        </p:nvSpPr>
        <p:spPr>
          <a:xfrm>
            <a:off x="7673263" y="3174023"/>
            <a:ext cx="1899138" cy="50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B59DDA5-E587-42B6-B82B-E603577C3DA1}"/>
              </a:ext>
            </a:extLst>
          </p:cNvPr>
          <p:cNvSpPr/>
          <p:nvPr/>
        </p:nvSpPr>
        <p:spPr>
          <a:xfrm>
            <a:off x="5164443" y="4005838"/>
            <a:ext cx="1854855" cy="6811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Cardinalidad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EB43EBD-D83E-4F03-8BEF-29B4E672D1F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6091871" y="3769583"/>
            <a:ext cx="4129" cy="236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1752818-5FBA-4033-82F1-D0CA9758327F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7157716" y="3429000"/>
            <a:ext cx="51554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5F516ED-2B88-4E6B-8591-7621426ABCA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6000" y="2637692"/>
            <a:ext cx="0" cy="450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E55707C-8842-4AE0-BE64-4C2C9B1C1E3E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4518737" y="3420208"/>
            <a:ext cx="515547" cy="87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7E359E6-B94D-4C5C-82DA-AED1E1D4D8CD}"/>
              </a:ext>
            </a:extLst>
          </p:cNvPr>
          <p:cNvSpPr/>
          <p:nvPr/>
        </p:nvSpPr>
        <p:spPr>
          <a:xfrm>
            <a:off x="5034284" y="1325796"/>
            <a:ext cx="2123432" cy="6307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del mundo real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3C558C9-151B-43F1-8D53-F8E5683C22F6}"/>
              </a:ext>
            </a:extLst>
          </p:cNvPr>
          <p:cNvSpPr/>
          <p:nvPr/>
        </p:nvSpPr>
        <p:spPr>
          <a:xfrm>
            <a:off x="7045569" y="871287"/>
            <a:ext cx="2814316" cy="308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Existencia conceptual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BA9A2C2E-8444-438C-A038-66A0A27535A9}"/>
              </a:ext>
            </a:extLst>
          </p:cNvPr>
          <p:cNvSpPr/>
          <p:nvPr/>
        </p:nvSpPr>
        <p:spPr>
          <a:xfrm>
            <a:off x="2801817" y="871287"/>
            <a:ext cx="2069122" cy="308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Existencia física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7EBF52-4700-44D2-A780-26A7CF326EBE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7157716" y="1180239"/>
            <a:ext cx="1295011" cy="460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301BC0-D4FD-4EAB-B164-DFA1A7E9FA7C}"/>
              </a:ext>
            </a:extLst>
          </p:cNvPr>
          <p:cNvCxnSpPr>
            <a:cxnSpLocks/>
            <a:stCxn id="5" idx="0"/>
            <a:endCxn id="26" idx="2"/>
          </p:cNvCxnSpPr>
          <p:nvPr/>
        </p:nvCxnSpPr>
        <p:spPr>
          <a:xfrm flipV="1">
            <a:off x="6096000" y="1956526"/>
            <a:ext cx="0" cy="171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A41BAE7-4BBB-41BC-8F10-B65E116E76AF}"/>
              </a:ext>
            </a:extLst>
          </p:cNvPr>
          <p:cNvCxnSpPr>
            <a:cxnSpLocks/>
            <a:stCxn id="26" idx="1"/>
            <a:endCxn id="28" idx="2"/>
          </p:cNvCxnSpPr>
          <p:nvPr/>
        </p:nvCxnSpPr>
        <p:spPr>
          <a:xfrm flipH="1" flipV="1">
            <a:off x="3836378" y="1180239"/>
            <a:ext cx="1197906" cy="460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4723214-89A6-4702-8A64-980C472C44DA}"/>
              </a:ext>
            </a:extLst>
          </p:cNvPr>
          <p:cNvSpPr/>
          <p:nvPr/>
        </p:nvSpPr>
        <p:spPr>
          <a:xfrm>
            <a:off x="9126415" y="339144"/>
            <a:ext cx="2814316" cy="308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abstractas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AD4CECF-187C-4D5B-A69B-6AD2EBFB1B94}"/>
              </a:ext>
            </a:extLst>
          </p:cNvPr>
          <p:cNvSpPr/>
          <p:nvPr/>
        </p:nvSpPr>
        <p:spPr>
          <a:xfrm>
            <a:off x="115257" y="339144"/>
            <a:ext cx="2814316" cy="308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concretas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E7D4B55-0CF4-470E-8D9B-F525D89BDE54}"/>
              </a:ext>
            </a:extLst>
          </p:cNvPr>
          <p:cNvCxnSpPr>
            <a:cxnSpLocks/>
            <a:stCxn id="27" idx="3"/>
            <a:endCxn id="38" idx="2"/>
          </p:cNvCxnSpPr>
          <p:nvPr/>
        </p:nvCxnSpPr>
        <p:spPr>
          <a:xfrm flipV="1">
            <a:off x="9859885" y="648096"/>
            <a:ext cx="673688" cy="3776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EB0E694-6958-4C9A-8558-179CE31D08DC}"/>
              </a:ext>
            </a:extLst>
          </p:cNvPr>
          <p:cNvCxnSpPr>
            <a:cxnSpLocks/>
            <a:stCxn id="28" idx="1"/>
            <a:endCxn id="39" idx="2"/>
          </p:cNvCxnSpPr>
          <p:nvPr/>
        </p:nvCxnSpPr>
        <p:spPr>
          <a:xfrm flipH="1" flipV="1">
            <a:off x="1522415" y="648096"/>
            <a:ext cx="1279402" cy="3776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99F96B-5C43-4ACE-ADF3-B71B9EA8A686}"/>
              </a:ext>
            </a:extLst>
          </p:cNvPr>
          <p:cNvSpPr/>
          <p:nvPr/>
        </p:nvSpPr>
        <p:spPr>
          <a:xfrm>
            <a:off x="4857441" y="72478"/>
            <a:ext cx="2468861" cy="5882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representan con un rectángulo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CB83C6B-3556-4046-8E77-1868740F5004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6091872" y="660744"/>
            <a:ext cx="4128" cy="665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CBF78FE-9F7B-41C1-B3FB-69DC32C85F2A}"/>
              </a:ext>
            </a:extLst>
          </p:cNvPr>
          <p:cNvSpPr/>
          <p:nvPr/>
        </p:nvSpPr>
        <p:spPr>
          <a:xfrm>
            <a:off x="10490130" y="3690730"/>
            <a:ext cx="1265180" cy="13113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 que describe a una entidad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0AF834C-432B-4500-B117-0340B1669BCA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9572401" y="3429000"/>
            <a:ext cx="917729" cy="9174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E7FD822-0740-425E-8D8A-10F7B35D2ED8}"/>
              </a:ext>
            </a:extLst>
          </p:cNvPr>
          <p:cNvSpPr/>
          <p:nvPr/>
        </p:nvSpPr>
        <p:spPr>
          <a:xfrm>
            <a:off x="10533573" y="5350068"/>
            <a:ext cx="1221737" cy="11687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representa con un ovalo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A8CCCC-3937-4B86-AEBE-FDE1628892F4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11122720" y="5002112"/>
            <a:ext cx="21722" cy="3479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C9D788B-B8A3-4763-9951-2D43CB5EA340}"/>
              </a:ext>
            </a:extLst>
          </p:cNvPr>
          <p:cNvSpPr/>
          <p:nvPr/>
        </p:nvSpPr>
        <p:spPr>
          <a:xfrm>
            <a:off x="10490130" y="2781802"/>
            <a:ext cx="1265177" cy="50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 clave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2A8100F-4EFD-436F-9173-E8D2AC8C35E7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 flipV="1">
            <a:off x="9572401" y="3036779"/>
            <a:ext cx="917729" cy="3922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9AD5CE9F-CADD-4597-BBAD-EEC3B91D3052}"/>
              </a:ext>
            </a:extLst>
          </p:cNvPr>
          <p:cNvSpPr/>
          <p:nvPr/>
        </p:nvSpPr>
        <p:spPr>
          <a:xfrm>
            <a:off x="10475213" y="1323422"/>
            <a:ext cx="1295010" cy="1160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 cada registro como único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B5AF85D-FDA7-41AE-90C1-CB7612245B99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H="1" flipV="1">
            <a:off x="11122718" y="2484142"/>
            <a:ext cx="1" cy="2976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968FFEF-F5C3-44B2-A4F7-84F096F19124}"/>
              </a:ext>
            </a:extLst>
          </p:cNvPr>
          <p:cNvSpPr/>
          <p:nvPr/>
        </p:nvSpPr>
        <p:spPr>
          <a:xfrm>
            <a:off x="388047" y="2880672"/>
            <a:ext cx="1716005" cy="1096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Describen como se relacionan las entidades 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109B846-F696-4AA7-9E06-289BC8A36B83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2104052" y="3420208"/>
            <a:ext cx="515547" cy="87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3F13357-37A5-4B02-B447-F2615040D510}"/>
              </a:ext>
            </a:extLst>
          </p:cNvPr>
          <p:cNvSpPr/>
          <p:nvPr/>
        </p:nvSpPr>
        <p:spPr>
          <a:xfrm>
            <a:off x="307261" y="4390221"/>
            <a:ext cx="1854855" cy="7365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representan con un rombo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449AA61-B2B4-4E6C-9560-8FAB5399C50E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flipH="1">
            <a:off x="1234689" y="3977327"/>
            <a:ext cx="11361" cy="4128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8F8076F-773F-4258-AFBB-D6ABA8D2783A}"/>
              </a:ext>
            </a:extLst>
          </p:cNvPr>
          <p:cNvSpPr/>
          <p:nvPr/>
        </p:nvSpPr>
        <p:spPr>
          <a:xfrm>
            <a:off x="4889714" y="4915423"/>
            <a:ext cx="2407591" cy="1019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entidades con la cual otra entidad puede asociar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E9D2DDCE-F354-425C-B262-CB21EFDFA2B8}"/>
              </a:ext>
            </a:extLst>
          </p:cNvPr>
          <p:cNvCxnSpPr>
            <a:cxnSpLocks/>
            <a:stCxn id="8" idx="2"/>
            <a:endCxn id="64" idx="0"/>
          </p:cNvCxnSpPr>
          <p:nvPr/>
        </p:nvCxnSpPr>
        <p:spPr>
          <a:xfrm>
            <a:off x="6091871" y="4687004"/>
            <a:ext cx="1639" cy="2284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7DD62C1C-AFC6-4725-9DC9-F718BE1333A4}"/>
              </a:ext>
            </a:extLst>
          </p:cNvPr>
          <p:cNvSpPr/>
          <p:nvPr/>
        </p:nvSpPr>
        <p:spPr>
          <a:xfrm>
            <a:off x="2614641" y="6069630"/>
            <a:ext cx="1221737" cy="50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 1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D775E2C2-8FC5-4C62-A36C-E912F5B81791}"/>
              </a:ext>
            </a:extLst>
          </p:cNvPr>
          <p:cNvSpPr/>
          <p:nvPr/>
        </p:nvSpPr>
        <p:spPr>
          <a:xfrm>
            <a:off x="5205699" y="6263879"/>
            <a:ext cx="1772342" cy="50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 Muchos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9AEB0CE-6D64-4C43-A98A-2CCDF2291951}"/>
              </a:ext>
            </a:extLst>
          </p:cNvPr>
          <p:cNvSpPr/>
          <p:nvPr/>
        </p:nvSpPr>
        <p:spPr>
          <a:xfrm>
            <a:off x="8087543" y="6069630"/>
            <a:ext cx="2126766" cy="50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Muchos a Muchos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AAE7B0DC-5E51-4F0E-8041-C76665475342}"/>
              </a:ext>
            </a:extLst>
          </p:cNvPr>
          <p:cNvCxnSpPr>
            <a:cxnSpLocks/>
            <a:stCxn id="64" idx="1"/>
            <a:endCxn id="72" idx="0"/>
          </p:cNvCxnSpPr>
          <p:nvPr/>
        </p:nvCxnSpPr>
        <p:spPr>
          <a:xfrm flipH="1">
            <a:off x="3225510" y="5424967"/>
            <a:ext cx="1664204" cy="644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0CD6B263-3281-4E52-932D-61A4972F262F}"/>
              </a:ext>
            </a:extLst>
          </p:cNvPr>
          <p:cNvCxnSpPr>
            <a:cxnSpLocks/>
            <a:stCxn id="64" idx="3"/>
            <a:endCxn id="74" idx="0"/>
          </p:cNvCxnSpPr>
          <p:nvPr/>
        </p:nvCxnSpPr>
        <p:spPr>
          <a:xfrm>
            <a:off x="7297305" y="5424967"/>
            <a:ext cx="1853621" cy="644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95F2540A-BBD0-4D2F-9448-6F0F0180848C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 flipH="1">
            <a:off x="6091870" y="5934510"/>
            <a:ext cx="1640" cy="3293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52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125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Reyna Uresti</dc:creator>
  <cp:lastModifiedBy>Jesus Reyna Uresti</cp:lastModifiedBy>
  <cp:revision>1</cp:revision>
  <dcterms:created xsi:type="dcterms:W3CDTF">2020-09-16T17:21:10Z</dcterms:created>
  <dcterms:modified xsi:type="dcterms:W3CDTF">2020-09-16T17:26:24Z</dcterms:modified>
</cp:coreProperties>
</file>