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63" r:id="rId6"/>
    <p:sldId id="259" r:id="rId7"/>
    <p:sldId id="260" r:id="rId8"/>
    <p:sldId id="264" r:id="rId9"/>
    <p:sldId id="261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115BC-6A4E-43C6-8357-F411CD67A71E}" v="73" dt="2020-11-25T21:54:47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eyna Uresti" userId="c6bd773a3f4a0dc0" providerId="LiveId" clId="{079115BC-6A4E-43C6-8357-F411CD67A71E}"/>
    <pc:docChg chg="undo custSel mod addSld delSld modSld sldOrd">
      <pc:chgData name="Jesus Reyna Uresti" userId="c6bd773a3f4a0dc0" providerId="LiveId" clId="{079115BC-6A4E-43C6-8357-F411CD67A71E}" dt="2020-11-25T21:54:51.760" v="265" actId="20577"/>
      <pc:docMkLst>
        <pc:docMk/>
      </pc:docMkLst>
      <pc:sldChg chg="addSp delSp modSp mod setBg">
        <pc:chgData name="Jesus Reyna Uresti" userId="c6bd773a3f4a0dc0" providerId="LiveId" clId="{079115BC-6A4E-43C6-8357-F411CD67A71E}" dt="2020-11-25T20:16:12.794" v="94" actId="1076"/>
        <pc:sldMkLst>
          <pc:docMk/>
          <pc:sldMk cId="2430663259" sldId="256"/>
        </pc:sldMkLst>
        <pc:spChg chg="del">
          <ac:chgData name="Jesus Reyna Uresti" userId="c6bd773a3f4a0dc0" providerId="LiveId" clId="{079115BC-6A4E-43C6-8357-F411CD67A71E}" dt="2020-11-25T20:06:27.437" v="0" actId="478"/>
          <ac:spMkLst>
            <pc:docMk/>
            <pc:sldMk cId="2430663259" sldId="256"/>
            <ac:spMk id="2" creationId="{C9B7609D-84FA-47DB-8391-20B3A2F8676C}"/>
          </ac:spMkLst>
        </pc:spChg>
        <pc:spChg chg="del">
          <ac:chgData name="Jesus Reyna Uresti" userId="c6bd773a3f4a0dc0" providerId="LiveId" clId="{079115BC-6A4E-43C6-8357-F411CD67A71E}" dt="2020-11-25T20:06:27.437" v="0" actId="478"/>
          <ac:spMkLst>
            <pc:docMk/>
            <pc:sldMk cId="2430663259" sldId="256"/>
            <ac:spMk id="3" creationId="{0E8D3780-B5B9-42AF-A557-247E97CDD1E6}"/>
          </ac:spMkLst>
        </pc:spChg>
        <pc:spChg chg="add del mod">
          <ac:chgData name="Jesus Reyna Uresti" userId="c6bd773a3f4a0dc0" providerId="LiveId" clId="{079115BC-6A4E-43C6-8357-F411CD67A71E}" dt="2020-11-25T20:15:33.849" v="59"/>
          <ac:spMkLst>
            <pc:docMk/>
            <pc:sldMk cId="2430663259" sldId="256"/>
            <ac:spMk id="6" creationId="{F3D99C75-3CA9-4AC5-B93D-EC9A3F8740FF}"/>
          </ac:spMkLst>
        </pc:spChg>
        <pc:spChg chg="add del mod">
          <ac:chgData name="Jesus Reyna Uresti" userId="c6bd773a3f4a0dc0" providerId="LiveId" clId="{079115BC-6A4E-43C6-8357-F411CD67A71E}" dt="2020-11-25T20:15:54.362" v="64"/>
          <ac:spMkLst>
            <pc:docMk/>
            <pc:sldMk cId="2430663259" sldId="256"/>
            <ac:spMk id="9" creationId="{2C9DBB96-932F-4374-AF9B-6C37F4B2E98D}"/>
          </ac:spMkLst>
        </pc:spChg>
        <pc:spChg chg="add del">
          <ac:chgData name="Jesus Reyna Uresti" userId="c6bd773a3f4a0dc0" providerId="LiveId" clId="{079115BC-6A4E-43C6-8357-F411CD67A71E}" dt="2020-11-25T20:14:07.283" v="20" actId="26606"/>
          <ac:spMkLst>
            <pc:docMk/>
            <pc:sldMk cId="2430663259" sldId="256"/>
            <ac:spMk id="10" creationId="{42A4FC2C-047E-45A5-965D-8E1E3BF09BC6}"/>
          </ac:spMkLst>
        </pc:spChg>
        <pc:spChg chg="add mod">
          <ac:chgData name="Jesus Reyna Uresti" userId="c6bd773a3f4a0dc0" providerId="LiveId" clId="{079115BC-6A4E-43C6-8357-F411CD67A71E}" dt="2020-11-25T20:16:12.794" v="94" actId="1076"/>
          <ac:spMkLst>
            <pc:docMk/>
            <pc:sldMk cId="2430663259" sldId="256"/>
            <ac:spMk id="11" creationId="{6320A22C-5FB8-4FA6-A95B-72F549EFB328}"/>
          </ac:spMkLst>
        </pc:spChg>
        <pc:spChg chg="add del">
          <ac:chgData name="Jesus Reyna Uresti" userId="c6bd773a3f4a0dc0" providerId="LiveId" clId="{079115BC-6A4E-43C6-8357-F411CD67A71E}" dt="2020-11-25T20:14:08.622" v="22" actId="26606"/>
          <ac:spMkLst>
            <pc:docMk/>
            <pc:sldMk cId="2430663259" sldId="256"/>
            <ac:spMk id="12" creationId="{83C98ABE-055B-441F-B07E-44F97F083C39}"/>
          </ac:spMkLst>
        </pc:spChg>
        <pc:spChg chg="add del">
          <ac:chgData name="Jesus Reyna Uresti" userId="c6bd773a3f4a0dc0" providerId="LiveId" clId="{079115BC-6A4E-43C6-8357-F411CD67A71E}" dt="2020-11-25T20:14:08.622" v="22" actId="26606"/>
          <ac:spMkLst>
            <pc:docMk/>
            <pc:sldMk cId="2430663259" sldId="256"/>
            <ac:spMk id="13" creationId="{F3060C83-F051-4F0E-ABAD-AA0DFC48B218}"/>
          </ac:spMkLst>
        </pc:spChg>
        <pc:spChg chg="add del">
          <ac:chgData name="Jesus Reyna Uresti" userId="c6bd773a3f4a0dc0" providerId="LiveId" clId="{079115BC-6A4E-43C6-8357-F411CD67A71E}" dt="2020-11-25T20:14:08.622" v="22" actId="26606"/>
          <ac:spMkLst>
            <pc:docMk/>
            <pc:sldMk cId="2430663259" sldId="256"/>
            <ac:spMk id="14" creationId="{29FDB030-9B49-4CED-8CCD-4D99382388AC}"/>
          </ac:spMkLst>
        </pc:spChg>
        <pc:spChg chg="add del">
          <ac:chgData name="Jesus Reyna Uresti" userId="c6bd773a3f4a0dc0" providerId="LiveId" clId="{079115BC-6A4E-43C6-8357-F411CD67A71E}" dt="2020-11-25T20:14:08.622" v="22" actId="26606"/>
          <ac:spMkLst>
            <pc:docMk/>
            <pc:sldMk cId="2430663259" sldId="256"/>
            <ac:spMk id="16" creationId="{3783CA14-24A1-485C-8B30-D6A5D87987AD}"/>
          </ac:spMkLst>
        </pc:spChg>
        <pc:spChg chg="add del">
          <ac:chgData name="Jesus Reyna Uresti" userId="c6bd773a3f4a0dc0" providerId="LiveId" clId="{079115BC-6A4E-43C6-8357-F411CD67A71E}" dt="2020-11-25T20:14:08.622" v="22" actId="26606"/>
          <ac:spMkLst>
            <pc:docMk/>
            <pc:sldMk cId="2430663259" sldId="256"/>
            <ac:spMk id="18" creationId="{9A97C86A-04D6-40F7-AE84-31AB43E6A846}"/>
          </ac:spMkLst>
        </pc:spChg>
        <pc:spChg chg="add del">
          <ac:chgData name="Jesus Reyna Uresti" userId="c6bd773a3f4a0dc0" providerId="LiveId" clId="{079115BC-6A4E-43C6-8357-F411CD67A71E}" dt="2020-11-25T20:14:08.622" v="22" actId="26606"/>
          <ac:spMkLst>
            <pc:docMk/>
            <pc:sldMk cId="2430663259" sldId="256"/>
            <ac:spMk id="20" creationId="{FF9F2414-84E8-453E-B1F3-389FDE8192D9}"/>
          </ac:spMkLst>
        </pc:spChg>
        <pc:spChg chg="add del">
          <ac:chgData name="Jesus Reyna Uresti" userId="c6bd773a3f4a0dc0" providerId="LiveId" clId="{079115BC-6A4E-43C6-8357-F411CD67A71E}" dt="2020-11-25T20:14:08.622" v="22" actId="26606"/>
          <ac:spMkLst>
            <pc:docMk/>
            <pc:sldMk cId="2430663259" sldId="256"/>
            <ac:spMk id="22" creationId="{3ECA69A1-7536-43AC-85EF-C7106179F5ED}"/>
          </ac:spMkLst>
        </pc:spChg>
        <pc:spChg chg="add">
          <ac:chgData name="Jesus Reyna Uresti" userId="c6bd773a3f4a0dc0" providerId="LiveId" clId="{079115BC-6A4E-43C6-8357-F411CD67A71E}" dt="2020-11-25T20:14:08.637" v="23" actId="26606"/>
          <ac:spMkLst>
            <pc:docMk/>
            <pc:sldMk cId="2430663259" sldId="256"/>
            <ac:spMk id="24" creationId="{42A4FC2C-047E-45A5-965D-8E1E3BF09BC6}"/>
          </ac:spMkLst>
        </pc:spChg>
        <pc:picChg chg="add del">
          <ac:chgData name="Jesus Reyna Uresti" userId="c6bd773a3f4a0dc0" providerId="LiveId" clId="{079115BC-6A4E-43C6-8357-F411CD67A71E}" dt="2020-11-25T20:14:02.652" v="17"/>
          <ac:picMkLst>
            <pc:docMk/>
            <pc:sldMk cId="2430663259" sldId="256"/>
            <ac:picMk id="4" creationId="{C6913483-1E38-4A13-9686-CB9F6C5AF7F3}"/>
          </ac:picMkLst>
        </pc:picChg>
        <pc:picChg chg="add del mod">
          <ac:chgData name="Jesus Reyna Uresti" userId="c6bd773a3f4a0dc0" providerId="LiveId" clId="{079115BC-6A4E-43C6-8357-F411CD67A71E}" dt="2020-11-25T20:15:33.846" v="57" actId="478"/>
          <ac:picMkLst>
            <pc:docMk/>
            <pc:sldMk cId="2430663259" sldId="256"/>
            <ac:picMk id="5" creationId="{DFF6BBDB-F5FD-49CB-9851-4CF4DD2E05B5}"/>
          </ac:picMkLst>
        </pc:picChg>
        <pc:picChg chg="add del">
          <ac:chgData name="Jesus Reyna Uresti" userId="c6bd773a3f4a0dc0" providerId="LiveId" clId="{079115BC-6A4E-43C6-8357-F411CD67A71E}" dt="2020-11-25T20:15:39.273" v="61"/>
          <ac:picMkLst>
            <pc:docMk/>
            <pc:sldMk cId="2430663259" sldId="256"/>
            <ac:picMk id="7" creationId="{C66886C0-3208-4053-BF1C-28945ABA42AB}"/>
          </ac:picMkLst>
        </pc:picChg>
        <pc:picChg chg="add mod">
          <ac:chgData name="Jesus Reyna Uresti" userId="c6bd773a3f4a0dc0" providerId="LiveId" clId="{079115BC-6A4E-43C6-8357-F411CD67A71E}" dt="2020-11-25T20:16:08.832" v="93" actId="1076"/>
          <ac:picMkLst>
            <pc:docMk/>
            <pc:sldMk cId="2430663259" sldId="256"/>
            <ac:picMk id="8" creationId="{E730BF1A-2827-4C69-B64F-E71C75D07FB0}"/>
          </ac:picMkLst>
        </pc:picChg>
      </pc:sldChg>
      <pc:sldChg chg="modSp add mod ord">
        <pc:chgData name="Jesus Reyna Uresti" userId="c6bd773a3f4a0dc0" providerId="LiveId" clId="{079115BC-6A4E-43C6-8357-F411CD67A71E}" dt="2020-11-25T20:06:48.740" v="15"/>
        <pc:sldMkLst>
          <pc:docMk/>
          <pc:sldMk cId="2087131044" sldId="257"/>
        </pc:sldMkLst>
        <pc:spChg chg="mod">
          <ac:chgData name="Jesus Reyna Uresti" userId="c6bd773a3f4a0dc0" providerId="LiveId" clId="{079115BC-6A4E-43C6-8357-F411CD67A71E}" dt="2020-11-25T20:06:46.051" v="13" actId="20577"/>
          <ac:spMkLst>
            <pc:docMk/>
            <pc:sldMk cId="2087131044" sldId="257"/>
            <ac:spMk id="2" creationId="{CF96B832-3F9B-47A6-AAD9-22BA1304EA81}"/>
          </ac:spMkLst>
        </pc:spChg>
      </pc:sldChg>
      <pc:sldChg chg="addSp delSp modSp new mod">
        <pc:chgData name="Jesus Reyna Uresti" userId="c6bd773a3f4a0dc0" providerId="LiveId" clId="{079115BC-6A4E-43C6-8357-F411CD67A71E}" dt="2020-11-25T20:35:56.228" v="155" actId="1076"/>
        <pc:sldMkLst>
          <pc:docMk/>
          <pc:sldMk cId="1892339075" sldId="258"/>
        </pc:sldMkLst>
        <pc:spChg chg="del">
          <ac:chgData name="Jesus Reyna Uresti" userId="c6bd773a3f4a0dc0" providerId="LiveId" clId="{079115BC-6A4E-43C6-8357-F411CD67A71E}" dt="2020-11-25T20:14:48.727" v="48" actId="478"/>
          <ac:spMkLst>
            <pc:docMk/>
            <pc:sldMk cId="1892339075" sldId="258"/>
            <ac:spMk id="2" creationId="{54CC83D0-3AE5-4109-9890-CF539285AB3F}"/>
          </ac:spMkLst>
        </pc:spChg>
        <pc:spChg chg="del">
          <ac:chgData name="Jesus Reyna Uresti" userId="c6bd773a3f4a0dc0" providerId="LiveId" clId="{079115BC-6A4E-43C6-8357-F411CD67A71E}" dt="2020-11-25T20:14:48.727" v="48" actId="478"/>
          <ac:spMkLst>
            <pc:docMk/>
            <pc:sldMk cId="1892339075" sldId="258"/>
            <ac:spMk id="3" creationId="{F8BAFC84-9991-42BB-8D8F-9D5F107E6F98}"/>
          </ac:spMkLst>
        </pc:spChg>
        <pc:spChg chg="add del mod">
          <ac:chgData name="Jesus Reyna Uresti" userId="c6bd773a3f4a0dc0" providerId="LiveId" clId="{079115BC-6A4E-43C6-8357-F411CD67A71E}" dt="2020-11-25T20:35:29.410" v="150" actId="21"/>
          <ac:spMkLst>
            <pc:docMk/>
            <pc:sldMk cId="1892339075" sldId="258"/>
            <ac:spMk id="7" creationId="{10B62CEF-F9DB-47C6-9F72-2A5CB9CB14B5}"/>
          </ac:spMkLst>
        </pc:spChg>
        <pc:picChg chg="add del">
          <ac:chgData name="Jesus Reyna Uresti" userId="c6bd773a3f4a0dc0" providerId="LiveId" clId="{079115BC-6A4E-43C6-8357-F411CD67A71E}" dt="2020-11-25T20:14:52.086" v="52"/>
          <ac:picMkLst>
            <pc:docMk/>
            <pc:sldMk cId="1892339075" sldId="258"/>
            <ac:picMk id="4" creationId="{DBD56FED-E7CB-4EC3-BD38-513551A9E994}"/>
          </ac:picMkLst>
        </pc:picChg>
        <pc:picChg chg="add del mod">
          <ac:chgData name="Jesus Reyna Uresti" userId="c6bd773a3f4a0dc0" providerId="LiveId" clId="{079115BC-6A4E-43C6-8357-F411CD67A71E}" dt="2020-11-25T20:14:51.823" v="51"/>
          <ac:picMkLst>
            <pc:docMk/>
            <pc:sldMk cId="1892339075" sldId="258"/>
            <ac:picMk id="5" creationId="{403EF42B-78B5-472D-9FA1-DD5E8AEE4294}"/>
          </ac:picMkLst>
        </pc:picChg>
        <pc:picChg chg="add del">
          <ac:chgData name="Jesus Reyna Uresti" userId="c6bd773a3f4a0dc0" providerId="LiveId" clId="{079115BC-6A4E-43C6-8357-F411CD67A71E}" dt="2020-11-25T20:35:15.972" v="146" actId="478"/>
          <ac:picMkLst>
            <pc:docMk/>
            <pc:sldMk cId="1892339075" sldId="258"/>
            <ac:picMk id="6" creationId="{D0757893-D797-4AE5-97A4-A10268051E5F}"/>
          </ac:picMkLst>
        </pc:picChg>
        <pc:picChg chg="add del">
          <ac:chgData name="Jesus Reyna Uresti" userId="c6bd773a3f4a0dc0" providerId="LiveId" clId="{079115BC-6A4E-43C6-8357-F411CD67A71E}" dt="2020-11-25T20:35:20.698" v="148"/>
          <ac:picMkLst>
            <pc:docMk/>
            <pc:sldMk cId="1892339075" sldId="258"/>
            <ac:picMk id="8" creationId="{47011831-F612-4640-AB2F-1E11BD5458C9}"/>
          </ac:picMkLst>
        </pc:picChg>
        <pc:picChg chg="add">
          <ac:chgData name="Jesus Reyna Uresti" userId="c6bd773a3f4a0dc0" providerId="LiveId" clId="{079115BC-6A4E-43C6-8357-F411CD67A71E}" dt="2020-11-25T20:35:46.529" v="153"/>
          <ac:picMkLst>
            <pc:docMk/>
            <pc:sldMk cId="1892339075" sldId="258"/>
            <ac:picMk id="9" creationId="{FA22E59F-EA42-4C49-A8EE-1B79DFC1181A}"/>
          </ac:picMkLst>
        </pc:picChg>
        <pc:picChg chg="add mod">
          <ac:chgData name="Jesus Reyna Uresti" userId="c6bd773a3f4a0dc0" providerId="LiveId" clId="{079115BC-6A4E-43C6-8357-F411CD67A71E}" dt="2020-11-25T20:35:56.228" v="155" actId="1076"/>
          <ac:picMkLst>
            <pc:docMk/>
            <pc:sldMk cId="1892339075" sldId="258"/>
            <ac:picMk id="10" creationId="{6FC53422-3D7A-47AF-9562-6300E4C40CF1}"/>
          </ac:picMkLst>
        </pc:picChg>
        <pc:picChg chg="add del">
          <ac:chgData name="Jesus Reyna Uresti" userId="c6bd773a3f4a0dc0" providerId="LiveId" clId="{079115BC-6A4E-43C6-8357-F411CD67A71E}" dt="2020-11-25T20:35:40.262" v="152" actId="478"/>
          <ac:picMkLst>
            <pc:docMk/>
            <pc:sldMk cId="1892339075" sldId="258"/>
            <ac:picMk id="1026" creationId="{8BA9DC9E-4104-4765-9410-1BB1B28A9D4F}"/>
          </ac:picMkLst>
        </pc:picChg>
      </pc:sldChg>
      <pc:sldChg chg="addSp delSp modSp add mod">
        <pc:chgData name="Jesus Reyna Uresti" userId="c6bd773a3f4a0dc0" providerId="LiveId" clId="{079115BC-6A4E-43C6-8357-F411CD67A71E}" dt="2020-11-25T20:39:53.759" v="166" actId="20577"/>
        <pc:sldMkLst>
          <pc:docMk/>
          <pc:sldMk cId="3464147421" sldId="259"/>
        </pc:sldMkLst>
        <pc:spChg chg="add del mod">
          <ac:chgData name="Jesus Reyna Uresti" userId="c6bd773a3f4a0dc0" providerId="LiveId" clId="{079115BC-6A4E-43C6-8357-F411CD67A71E}" dt="2020-11-25T20:39:12.635" v="157" actId="21"/>
          <ac:spMkLst>
            <pc:docMk/>
            <pc:sldMk cId="3464147421" sldId="259"/>
            <ac:spMk id="3" creationId="{4C0EB759-A265-410E-908B-E0FA16D04EA0}"/>
          </ac:spMkLst>
        </pc:spChg>
        <pc:spChg chg="add mod">
          <ac:chgData name="Jesus Reyna Uresti" userId="c6bd773a3f4a0dc0" providerId="LiveId" clId="{079115BC-6A4E-43C6-8357-F411CD67A71E}" dt="2020-11-25T20:39:53.759" v="166" actId="20577"/>
          <ac:spMkLst>
            <pc:docMk/>
            <pc:sldMk cId="3464147421" sldId="259"/>
            <ac:spMk id="7" creationId="{8674CBBE-09DF-48BE-90C6-1253D51826AB}"/>
          </ac:spMkLst>
        </pc:spChg>
        <pc:picChg chg="add del">
          <ac:chgData name="Jesus Reyna Uresti" userId="c6bd773a3f4a0dc0" providerId="LiveId" clId="{079115BC-6A4E-43C6-8357-F411CD67A71E}" dt="2020-11-25T20:39:08.508" v="156" actId="478"/>
          <ac:picMkLst>
            <pc:docMk/>
            <pc:sldMk cId="3464147421" sldId="259"/>
            <ac:picMk id="2" creationId="{E0F79A7E-36F6-4E0E-83E6-CE136E565509}"/>
          </ac:picMkLst>
        </pc:picChg>
        <pc:picChg chg="add">
          <ac:chgData name="Jesus Reyna Uresti" userId="c6bd773a3f4a0dc0" providerId="LiveId" clId="{079115BC-6A4E-43C6-8357-F411CD67A71E}" dt="2020-11-25T20:39:24.961" v="158"/>
          <ac:picMkLst>
            <pc:docMk/>
            <pc:sldMk cId="3464147421" sldId="259"/>
            <ac:picMk id="4" creationId="{DF6DD235-C3AB-47E8-9818-93E564BECAB5}"/>
          </ac:picMkLst>
        </pc:picChg>
        <pc:picChg chg="add del mod">
          <ac:chgData name="Jesus Reyna Uresti" userId="c6bd773a3f4a0dc0" providerId="LiveId" clId="{079115BC-6A4E-43C6-8357-F411CD67A71E}" dt="2020-11-25T20:39:32.792" v="160"/>
          <ac:picMkLst>
            <pc:docMk/>
            <pc:sldMk cId="3464147421" sldId="259"/>
            <ac:picMk id="5" creationId="{0F4A8124-CE78-4C29-AD9A-C114FCC27E11}"/>
          </ac:picMkLst>
        </pc:picChg>
        <pc:picChg chg="add del mod">
          <ac:chgData name="Jesus Reyna Uresti" userId="c6bd773a3f4a0dc0" providerId="LiveId" clId="{079115BC-6A4E-43C6-8357-F411CD67A71E}" dt="2020-11-25T20:39:38.272" v="162"/>
          <ac:picMkLst>
            <pc:docMk/>
            <pc:sldMk cId="3464147421" sldId="259"/>
            <ac:picMk id="6" creationId="{31CB9DDF-0ABC-426E-8DEC-819536356F00}"/>
          </ac:picMkLst>
        </pc:picChg>
      </pc:sldChg>
      <pc:sldChg chg="addSp delSp modSp add mod">
        <pc:chgData name="Jesus Reyna Uresti" userId="c6bd773a3f4a0dc0" providerId="LiveId" clId="{079115BC-6A4E-43C6-8357-F411CD67A71E}" dt="2020-11-25T20:42:09.505" v="206" actId="1076"/>
        <pc:sldMkLst>
          <pc:docMk/>
          <pc:sldMk cId="2276866176" sldId="260"/>
        </pc:sldMkLst>
        <pc:spChg chg="add mod">
          <ac:chgData name="Jesus Reyna Uresti" userId="c6bd773a3f4a0dc0" providerId="LiveId" clId="{079115BC-6A4E-43C6-8357-F411CD67A71E}" dt="2020-11-25T20:42:09.505" v="206" actId="1076"/>
          <ac:spMkLst>
            <pc:docMk/>
            <pc:sldMk cId="2276866176" sldId="260"/>
            <ac:spMk id="4" creationId="{F9D59702-44F2-4452-B8F6-063A9D6ACCD1}"/>
          </ac:spMkLst>
        </pc:spChg>
        <pc:picChg chg="add">
          <ac:chgData name="Jesus Reyna Uresti" userId="c6bd773a3f4a0dc0" providerId="LiveId" clId="{079115BC-6A4E-43C6-8357-F411CD67A71E}" dt="2020-11-25T20:41:15.135" v="167"/>
          <ac:picMkLst>
            <pc:docMk/>
            <pc:sldMk cId="2276866176" sldId="260"/>
            <ac:picMk id="2" creationId="{787EC6E6-50F4-4748-98F5-EBA8087B29DC}"/>
          </ac:picMkLst>
        </pc:picChg>
        <pc:picChg chg="add del mod">
          <ac:chgData name="Jesus Reyna Uresti" userId="c6bd773a3f4a0dc0" providerId="LiveId" clId="{079115BC-6A4E-43C6-8357-F411CD67A71E}" dt="2020-11-25T20:41:36.368" v="172" actId="478"/>
          <ac:picMkLst>
            <pc:docMk/>
            <pc:sldMk cId="2276866176" sldId="260"/>
            <ac:picMk id="3" creationId="{1D5B41BC-A0A2-43BB-A8AB-9F2423C41B2D}"/>
          </ac:picMkLst>
        </pc:picChg>
      </pc:sldChg>
      <pc:sldChg chg="addSp modSp add mod">
        <pc:chgData name="Jesus Reyna Uresti" userId="c6bd773a3f4a0dc0" providerId="LiveId" clId="{079115BC-6A4E-43C6-8357-F411CD67A71E}" dt="2020-11-25T20:52:59.717" v="226" actId="1076"/>
        <pc:sldMkLst>
          <pc:docMk/>
          <pc:sldMk cId="2881698206" sldId="261"/>
        </pc:sldMkLst>
        <pc:spChg chg="add mod">
          <ac:chgData name="Jesus Reyna Uresti" userId="c6bd773a3f4a0dc0" providerId="LiveId" clId="{079115BC-6A4E-43C6-8357-F411CD67A71E}" dt="2020-11-25T20:52:59.717" v="226" actId="1076"/>
          <ac:spMkLst>
            <pc:docMk/>
            <pc:sldMk cId="2881698206" sldId="261"/>
            <ac:spMk id="3" creationId="{72A5E369-8EDC-4D05-B645-59C81E9F2DBF}"/>
          </ac:spMkLst>
        </pc:spChg>
        <pc:picChg chg="add">
          <ac:chgData name="Jesus Reyna Uresti" userId="c6bd773a3f4a0dc0" providerId="LiveId" clId="{079115BC-6A4E-43C6-8357-F411CD67A71E}" dt="2020-11-25T20:52:39.775" v="217"/>
          <ac:picMkLst>
            <pc:docMk/>
            <pc:sldMk cId="2881698206" sldId="261"/>
            <ac:picMk id="2" creationId="{33314BE6-9029-4FB9-96D4-C0808A4040B1}"/>
          </ac:picMkLst>
        </pc:picChg>
      </pc:sldChg>
      <pc:sldChg chg="addSp delSp modSp new mod setBg">
        <pc:chgData name="Jesus Reyna Uresti" userId="c6bd773a3f4a0dc0" providerId="LiveId" clId="{079115BC-6A4E-43C6-8357-F411CD67A71E}" dt="2020-11-25T20:16:40.105" v="104"/>
        <pc:sldMkLst>
          <pc:docMk/>
          <pc:sldMk cId="1296116545" sldId="262"/>
        </pc:sldMkLst>
        <pc:spChg chg="add del mod">
          <ac:chgData name="Jesus Reyna Uresti" userId="c6bd773a3f4a0dc0" providerId="LiveId" clId="{079115BC-6A4E-43C6-8357-F411CD67A71E}" dt="2020-11-25T20:16:20.498" v="97"/>
          <ac:spMkLst>
            <pc:docMk/>
            <pc:sldMk cId="1296116545" sldId="262"/>
            <ac:spMk id="2" creationId="{DEF6403C-787F-4FB5-AC95-C5F3DED810E6}"/>
          </ac:spMkLst>
        </pc:spChg>
        <pc:spChg chg="add mod">
          <ac:chgData name="Jesus Reyna Uresti" userId="c6bd773a3f4a0dc0" providerId="LiveId" clId="{079115BC-6A4E-43C6-8357-F411CD67A71E}" dt="2020-11-25T20:16:33.271" v="103" actId="20577"/>
          <ac:spMkLst>
            <pc:docMk/>
            <pc:sldMk cId="1296116545" sldId="262"/>
            <ac:spMk id="3" creationId="{B5A69E3C-A512-4375-967E-69C5F24272E5}"/>
          </ac:spMkLst>
        </pc:spChg>
      </pc:sldChg>
      <pc:sldChg chg="modSp add mod setBg">
        <pc:chgData name="Jesus Reyna Uresti" userId="c6bd773a3f4a0dc0" providerId="LiveId" clId="{079115BC-6A4E-43C6-8357-F411CD67A71E}" dt="2020-11-25T20:22:34.297" v="135" actId="20577"/>
        <pc:sldMkLst>
          <pc:docMk/>
          <pc:sldMk cId="2325127970" sldId="263"/>
        </pc:sldMkLst>
        <pc:spChg chg="mod">
          <ac:chgData name="Jesus Reyna Uresti" userId="c6bd773a3f4a0dc0" providerId="LiveId" clId="{079115BC-6A4E-43C6-8357-F411CD67A71E}" dt="2020-11-25T20:22:34.297" v="135" actId="20577"/>
          <ac:spMkLst>
            <pc:docMk/>
            <pc:sldMk cId="2325127970" sldId="263"/>
            <ac:spMk id="3" creationId="{B5A69E3C-A512-4375-967E-69C5F24272E5}"/>
          </ac:spMkLst>
        </pc:spChg>
      </pc:sldChg>
      <pc:sldChg chg="add del ord setBg">
        <pc:chgData name="Jesus Reyna Uresti" userId="c6bd773a3f4a0dc0" providerId="LiveId" clId="{079115BC-6A4E-43C6-8357-F411CD67A71E}" dt="2020-11-25T20:22:17.329" v="127" actId="2696"/>
        <pc:sldMkLst>
          <pc:docMk/>
          <pc:sldMk cId="2617317458" sldId="263"/>
        </pc:sldMkLst>
      </pc:sldChg>
      <pc:sldChg chg="add del setBg">
        <pc:chgData name="Jesus Reyna Uresti" userId="c6bd773a3f4a0dc0" providerId="LiveId" clId="{079115BC-6A4E-43C6-8357-F411CD67A71E}" dt="2020-11-25T20:22:19.015" v="129"/>
        <pc:sldMkLst>
          <pc:docMk/>
          <pc:sldMk cId="2635509116" sldId="263"/>
        </pc:sldMkLst>
      </pc:sldChg>
      <pc:sldChg chg="add del setBg">
        <pc:chgData name="Jesus Reyna Uresti" userId="c6bd773a3f4a0dc0" providerId="LiveId" clId="{079115BC-6A4E-43C6-8357-F411CD67A71E}" dt="2020-11-25T20:22:25.669" v="132"/>
        <pc:sldMkLst>
          <pc:docMk/>
          <pc:sldMk cId="1174286543" sldId="264"/>
        </pc:sldMkLst>
      </pc:sldChg>
      <pc:sldChg chg="modSp add mod setBg">
        <pc:chgData name="Jesus Reyna Uresti" userId="c6bd773a3f4a0dc0" providerId="LiveId" clId="{079115BC-6A4E-43C6-8357-F411CD67A71E}" dt="2020-11-25T20:42:24.049" v="210" actId="20577"/>
        <pc:sldMkLst>
          <pc:docMk/>
          <pc:sldMk cId="4089863923" sldId="264"/>
        </pc:sldMkLst>
        <pc:spChg chg="mod">
          <ac:chgData name="Jesus Reyna Uresti" userId="c6bd773a3f4a0dc0" providerId="LiveId" clId="{079115BC-6A4E-43C6-8357-F411CD67A71E}" dt="2020-11-25T20:42:24.049" v="210" actId="20577"/>
          <ac:spMkLst>
            <pc:docMk/>
            <pc:sldMk cId="4089863923" sldId="264"/>
            <ac:spMk id="3" creationId="{B5A69E3C-A512-4375-967E-69C5F24272E5}"/>
          </ac:spMkLst>
        </pc:spChg>
      </pc:sldChg>
      <pc:sldChg chg="addSp modSp add mod">
        <pc:chgData name="Jesus Reyna Uresti" userId="c6bd773a3f4a0dc0" providerId="LiveId" clId="{079115BC-6A4E-43C6-8357-F411CD67A71E}" dt="2020-11-25T20:58:34.342" v="236" actId="20577"/>
        <pc:sldMkLst>
          <pc:docMk/>
          <pc:sldMk cId="657656476" sldId="265"/>
        </pc:sldMkLst>
        <pc:spChg chg="add mod">
          <ac:chgData name="Jesus Reyna Uresti" userId="c6bd773a3f4a0dc0" providerId="LiveId" clId="{079115BC-6A4E-43C6-8357-F411CD67A71E}" dt="2020-11-25T20:58:34.342" v="236" actId="20577"/>
          <ac:spMkLst>
            <pc:docMk/>
            <pc:sldMk cId="657656476" sldId="265"/>
            <ac:spMk id="3" creationId="{BC769205-54AB-40BD-B74B-896986F194EA}"/>
          </ac:spMkLst>
        </pc:spChg>
        <pc:picChg chg="add">
          <ac:chgData name="Jesus Reyna Uresti" userId="c6bd773a3f4a0dc0" providerId="LiveId" clId="{079115BC-6A4E-43C6-8357-F411CD67A71E}" dt="2020-11-25T20:58:13.968" v="227"/>
          <ac:picMkLst>
            <pc:docMk/>
            <pc:sldMk cId="657656476" sldId="265"/>
            <ac:picMk id="2" creationId="{3A4924C7-747C-46DF-8AD5-92842206B933}"/>
          </ac:picMkLst>
        </pc:picChg>
      </pc:sldChg>
      <pc:sldChg chg="addSp modSp add mod">
        <pc:chgData name="Jesus Reyna Uresti" userId="c6bd773a3f4a0dc0" providerId="LiveId" clId="{079115BC-6A4E-43C6-8357-F411CD67A71E}" dt="2020-11-25T21:23:29.915" v="245" actId="20577"/>
        <pc:sldMkLst>
          <pc:docMk/>
          <pc:sldMk cId="2008884582" sldId="266"/>
        </pc:sldMkLst>
        <pc:spChg chg="add mod">
          <ac:chgData name="Jesus Reyna Uresti" userId="c6bd773a3f4a0dc0" providerId="LiveId" clId="{079115BC-6A4E-43C6-8357-F411CD67A71E}" dt="2020-11-25T21:23:29.915" v="245" actId="20577"/>
          <ac:spMkLst>
            <pc:docMk/>
            <pc:sldMk cId="2008884582" sldId="266"/>
            <ac:spMk id="3" creationId="{9EF40E28-8C11-45BD-9AE9-19DD7AD8DD52}"/>
          </ac:spMkLst>
        </pc:spChg>
        <pc:picChg chg="add">
          <ac:chgData name="Jesus Reyna Uresti" userId="c6bd773a3f4a0dc0" providerId="LiveId" clId="{079115BC-6A4E-43C6-8357-F411CD67A71E}" dt="2020-11-25T21:23:05.449" v="241"/>
          <ac:picMkLst>
            <pc:docMk/>
            <pc:sldMk cId="2008884582" sldId="266"/>
            <ac:picMk id="2" creationId="{2463164F-9CF0-44CF-BA3A-D0BDDDCDE719}"/>
          </ac:picMkLst>
        </pc:picChg>
      </pc:sldChg>
      <pc:sldChg chg="addSp modSp add mod">
        <pc:chgData name="Jesus Reyna Uresti" userId="c6bd773a3f4a0dc0" providerId="LiveId" clId="{079115BC-6A4E-43C6-8357-F411CD67A71E}" dt="2020-11-25T21:34:31.576" v="250" actId="20577"/>
        <pc:sldMkLst>
          <pc:docMk/>
          <pc:sldMk cId="2530809971" sldId="267"/>
        </pc:sldMkLst>
        <pc:spChg chg="add mod">
          <ac:chgData name="Jesus Reyna Uresti" userId="c6bd773a3f4a0dc0" providerId="LiveId" clId="{079115BC-6A4E-43C6-8357-F411CD67A71E}" dt="2020-11-25T21:34:31.576" v="250" actId="20577"/>
          <ac:spMkLst>
            <pc:docMk/>
            <pc:sldMk cId="2530809971" sldId="267"/>
            <ac:spMk id="3" creationId="{68F5E14D-D2D7-43DE-AA3E-1AE832DC40F4}"/>
          </ac:spMkLst>
        </pc:spChg>
        <pc:picChg chg="add">
          <ac:chgData name="Jesus Reyna Uresti" userId="c6bd773a3f4a0dc0" providerId="LiveId" clId="{079115BC-6A4E-43C6-8357-F411CD67A71E}" dt="2020-11-25T21:34:08.543" v="246"/>
          <ac:picMkLst>
            <pc:docMk/>
            <pc:sldMk cId="2530809971" sldId="267"/>
            <ac:picMk id="2" creationId="{C6254EE6-0DAF-4E83-A9FA-416B0168FB07}"/>
          </ac:picMkLst>
        </pc:picChg>
      </pc:sldChg>
      <pc:sldChg chg="addSp modSp add mod setBg">
        <pc:chgData name="Jesus Reyna Uresti" userId="c6bd773a3f4a0dc0" providerId="LiveId" clId="{079115BC-6A4E-43C6-8357-F411CD67A71E}" dt="2020-11-25T21:34:47.579" v="254"/>
        <pc:sldMkLst>
          <pc:docMk/>
          <pc:sldMk cId="3846707000" sldId="268"/>
        </pc:sldMkLst>
        <pc:spChg chg="add mod">
          <ac:chgData name="Jesus Reyna Uresti" userId="c6bd773a3f4a0dc0" providerId="LiveId" clId="{079115BC-6A4E-43C6-8357-F411CD67A71E}" dt="2020-11-25T21:34:41.584" v="253" actId="20577"/>
          <ac:spMkLst>
            <pc:docMk/>
            <pc:sldMk cId="3846707000" sldId="268"/>
            <ac:spMk id="2" creationId="{C2E9C5FA-88FF-40D9-A8C1-2AC4A0131666}"/>
          </ac:spMkLst>
        </pc:spChg>
      </pc:sldChg>
      <pc:sldChg chg="addSp delSp modSp add mod">
        <pc:chgData name="Jesus Reyna Uresti" userId="c6bd773a3f4a0dc0" providerId="LiveId" clId="{079115BC-6A4E-43C6-8357-F411CD67A71E}" dt="2020-11-25T21:49:58.593" v="260" actId="20577"/>
        <pc:sldMkLst>
          <pc:docMk/>
          <pc:sldMk cId="2706196535" sldId="269"/>
        </pc:sldMkLst>
        <pc:spChg chg="add mod">
          <ac:chgData name="Jesus Reyna Uresti" userId="c6bd773a3f4a0dc0" providerId="LiveId" clId="{079115BC-6A4E-43C6-8357-F411CD67A71E}" dt="2020-11-25T21:49:58.593" v="260" actId="20577"/>
          <ac:spMkLst>
            <pc:docMk/>
            <pc:sldMk cId="2706196535" sldId="269"/>
            <ac:spMk id="4" creationId="{FBE77C4C-B8F7-4603-A9DD-C2F918B3DE07}"/>
          </ac:spMkLst>
        </pc:spChg>
        <pc:picChg chg="add">
          <ac:chgData name="Jesus Reyna Uresti" userId="c6bd773a3f4a0dc0" providerId="LiveId" clId="{079115BC-6A4E-43C6-8357-F411CD67A71E}" dt="2020-11-25T21:49:39.523" v="255"/>
          <ac:picMkLst>
            <pc:docMk/>
            <pc:sldMk cId="2706196535" sldId="269"/>
            <ac:picMk id="2" creationId="{13DCACCD-9DA0-4752-ACBF-CC9A1ABF9907}"/>
          </ac:picMkLst>
        </pc:picChg>
        <pc:picChg chg="add del mod">
          <ac:chgData name="Jesus Reyna Uresti" userId="c6bd773a3f4a0dc0" providerId="LiveId" clId="{079115BC-6A4E-43C6-8357-F411CD67A71E}" dt="2020-11-25T21:49:49.265" v="257" actId="21"/>
          <ac:picMkLst>
            <pc:docMk/>
            <pc:sldMk cId="2706196535" sldId="269"/>
            <ac:picMk id="3" creationId="{C5E5FB6A-313F-454F-9E6F-3AC45ED7008D}"/>
          </ac:picMkLst>
        </pc:picChg>
      </pc:sldChg>
      <pc:sldChg chg="addSp modSp add mod">
        <pc:chgData name="Jesus Reyna Uresti" userId="c6bd773a3f4a0dc0" providerId="LiveId" clId="{079115BC-6A4E-43C6-8357-F411CD67A71E}" dt="2020-11-25T21:54:51.760" v="265" actId="20577"/>
        <pc:sldMkLst>
          <pc:docMk/>
          <pc:sldMk cId="2527704347" sldId="270"/>
        </pc:sldMkLst>
        <pc:spChg chg="add mod">
          <ac:chgData name="Jesus Reyna Uresti" userId="c6bd773a3f4a0dc0" providerId="LiveId" clId="{079115BC-6A4E-43C6-8357-F411CD67A71E}" dt="2020-11-25T21:54:51.760" v="265" actId="20577"/>
          <ac:spMkLst>
            <pc:docMk/>
            <pc:sldMk cId="2527704347" sldId="270"/>
            <ac:spMk id="3" creationId="{7EEE5C61-B832-458F-A821-2725DC34CFCB}"/>
          </ac:spMkLst>
        </pc:spChg>
        <pc:picChg chg="add">
          <ac:chgData name="Jesus Reyna Uresti" userId="c6bd773a3f4a0dc0" providerId="LiveId" clId="{079115BC-6A4E-43C6-8357-F411CD67A71E}" dt="2020-11-25T21:54:33.700" v="261"/>
          <ac:picMkLst>
            <pc:docMk/>
            <pc:sldMk cId="2527704347" sldId="270"/>
            <ac:picMk id="2" creationId="{92669D7C-EFD0-4ACF-9BAD-B2BCDA8E0DD9}"/>
          </ac:picMkLst>
        </pc:picChg>
      </pc:sldChg>
      <pc:sldChg chg="modSp add mod setBg">
        <pc:chgData name="Jesus Reyna Uresti" userId="c6bd773a3f4a0dc0" providerId="LiveId" clId="{079115BC-6A4E-43C6-8357-F411CD67A71E}" dt="2020-11-25T20:58:45.319" v="240" actId="20577"/>
        <pc:sldMkLst>
          <pc:docMk/>
          <pc:sldMk cId="3881133045" sldId="271"/>
        </pc:sldMkLst>
        <pc:spChg chg="mod">
          <ac:chgData name="Jesus Reyna Uresti" userId="c6bd773a3f4a0dc0" providerId="LiveId" clId="{079115BC-6A4E-43C6-8357-F411CD67A71E}" dt="2020-11-25T20:58:45.319" v="240" actId="20577"/>
          <ac:spMkLst>
            <pc:docMk/>
            <pc:sldMk cId="3881133045" sldId="271"/>
            <ac:spMk id="3" creationId="{B5A69E3C-A512-4375-967E-69C5F24272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EC46E-26FB-4FA2-8C13-F40F4F623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962BF6-D88A-4388-9FA3-417B002EE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63F1A-6052-47F2-A8E6-D7BBB027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AB962-2F70-4281-9BB6-9B21C870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BA8CF-917D-4B33-BF9F-7A06C563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31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2F891-7996-404F-975F-F51767E9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12CD5E-6165-45AA-97E3-C30F78A7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C71F2-246E-47E4-A636-0E2B11B0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FF91E5-1184-4323-A7AC-406410DB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E1870F-9FC8-45F4-9D55-254F3D27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01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E16B7-0CFF-45B9-93F0-C1131A491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641A56-BAC4-46CD-A923-2CCE77E2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40E6D-0C76-4AED-AFA3-F7B3C3CE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A082E-8303-4B13-94E0-E665ADC3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E76510-6D06-4441-8500-1E39E81C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41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BA5D6-AC8B-4272-88E2-61C4B70F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966CE5-7ED3-44E2-8422-55EC9C2E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76D61-8D69-45EC-9C96-D88FCCF8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505DD-33F0-4844-B2AE-17E5B6D4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9E13F-7308-4950-A83E-F6FF69FE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52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90D-C41B-4D78-9CE9-7544B66A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735EEB-3B22-46CF-BC07-96987A33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7574E-8E15-48ED-9647-8C140E8C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49781-68F2-4DA5-8877-E8B0C797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0C18F-E1FA-4B1C-9105-4F6C5CAC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27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6EF92-5305-4773-85E2-7F52860C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2B5F2-1D73-4C4E-8315-7292A65B7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2A9C3D-2362-4E91-A8EC-54E829AD6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527588-C1C2-4EF9-986D-539F7947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A48AD9-87D1-44E9-BC2C-A8B1823D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82BFED-B734-4587-883A-FAD7B4D4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5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B6D67-C5C9-4EC0-A002-D863E18F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BC5BED-FE6B-43DC-98C1-26074267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905D5C-3087-42E6-9577-03A39F764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158DFA-E1B9-46DC-82FF-E0C03D703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6B3D84-48B6-47F6-A2DA-5D24B7C2E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6E8AAF-BBF1-42B2-96FC-4727DDF5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42257E-EA60-41D3-86AB-6EE60FBC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F7454C-3ED3-49AA-B6CB-DEB9134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15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3E9A6-7323-4357-B48C-B2444585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4946BF-792A-4C63-9D0E-2015C3F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3C1659-122E-498B-96FC-27FBFE8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49AE1A-FB51-491D-A0DD-623193D2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8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E51D42-9B1D-41CD-9221-6B2466A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F74600-CDDC-4B9F-A76F-EB621D5C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1B02D6-9FDD-4DC1-B3D0-2BBDD0E7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15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99D39-3529-4782-AE18-E59628BA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3E775-3DF4-448B-9886-23B0C767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DAF96F-6A4D-4CA6-84AB-5699E3058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739625-BE23-4784-810A-6E1713E8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BCA12-4AAA-4084-9F02-669CCCB3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E8A70-A6C3-4F92-A405-88AA6554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1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005B3-0998-42D1-9F35-C090DC66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3CBE38-20FC-4FF5-8876-581A24D02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059A6D-B381-454F-9002-7CA48D441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2A85E4-E855-40AD-B0A0-E2D51C28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F644B4-1B23-4103-8944-44415A57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2D8F89-D6A3-4FB5-9C04-E5150910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5C0D69-5430-4189-BCD5-949BDE39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89097A-5663-43B1-84C7-0C6F8ED85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65927-F273-495E-A21C-CA295D0B6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F76A-85DF-4CF5-99BE-CAB0D2092CFC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29DDB-6A14-47E5-8D31-805263A4A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B88797-B232-4428-B207-FDEAA6C3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5AEF-1A7F-4C43-A538-84A687BAB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28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una base de datos SQL - Blog HostGator México">
            <a:extLst>
              <a:ext uri="{FF2B5EF4-FFF2-40B4-BE49-F238E27FC236}">
                <a16:creationId xmlns:a16="http://schemas.microsoft.com/office/drawing/2014/main" id="{59878979-E201-416C-8F4A-FB10DA579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5507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F96B832-3F9B-47A6-AAD9-22BA1304EA81}"/>
              </a:ext>
            </a:extLst>
          </p:cNvPr>
          <p:cNvSpPr/>
          <p:nvPr/>
        </p:nvSpPr>
        <p:spPr>
          <a:xfrm>
            <a:off x="3818777" y="1801912"/>
            <a:ext cx="4554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EXAMEN FINAL</a:t>
            </a:r>
          </a:p>
        </p:txBody>
      </p:sp>
      <p:pic>
        <p:nvPicPr>
          <p:cNvPr id="5" name="Imagen 4" descr="Ver las imágenes de origen">
            <a:extLst>
              <a:ext uri="{FF2B5EF4-FFF2-40B4-BE49-F238E27FC236}">
                <a16:creationId xmlns:a16="http://schemas.microsoft.com/office/drawing/2014/main" id="{2C788324-D421-436D-88C3-536F406021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3" y="345295"/>
            <a:ext cx="832485" cy="828675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051EA8-B3D9-43CE-9CB2-C4BD991658E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02" y="37863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59A494C-D72D-4D91-A36C-7B865A718AAC}"/>
              </a:ext>
            </a:extLst>
          </p:cNvPr>
          <p:cNvSpPr/>
          <p:nvPr/>
        </p:nvSpPr>
        <p:spPr>
          <a:xfrm>
            <a:off x="2561873" y="70342"/>
            <a:ext cx="7068254" cy="9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Universidad Autónoma de Nuevo León</a:t>
            </a:r>
            <a:endParaRPr lang="es-MX" sz="12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Facultad de Contaduría Pública y Administración</a:t>
            </a:r>
            <a:endParaRPr lang="es-MX" sz="12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5662E-2FD2-48B2-9698-0F14BC338CFE}"/>
              </a:ext>
            </a:extLst>
          </p:cNvPr>
          <p:cNvSpPr/>
          <p:nvPr/>
        </p:nvSpPr>
        <p:spPr>
          <a:xfrm>
            <a:off x="384313" y="4998924"/>
            <a:ext cx="6096000" cy="1724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 Isaac Reyna Uresti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Docente: Federico Guadalupe Figueroa Garza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Asignatura: Modelación de datos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Carrera: Licenciado en Tecnologías de la Información.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9B0C75-64D4-46F1-81E7-4DBB7235762A}"/>
              </a:ext>
            </a:extLst>
          </p:cNvPr>
          <p:cNvSpPr/>
          <p:nvPr/>
        </p:nvSpPr>
        <p:spPr>
          <a:xfrm>
            <a:off x="6287395" y="5278647"/>
            <a:ext cx="6096000" cy="7661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Grupo: 11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Matricula: 1923148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3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4924C7-747C-46DF-8AD5-92842206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C769205-54AB-40BD-B74B-896986F194EA}"/>
              </a:ext>
            </a:extLst>
          </p:cNvPr>
          <p:cNvSpPr/>
          <p:nvPr/>
        </p:nvSpPr>
        <p:spPr>
          <a:xfrm>
            <a:off x="7817147" y="3807523"/>
            <a:ext cx="3582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Modelo Lógico Problema 3</a:t>
            </a:r>
          </a:p>
        </p:txBody>
      </p:sp>
    </p:spTree>
    <p:extLst>
      <p:ext uri="{BB962C8B-B14F-4D97-AF65-F5344CB8AC3E}">
        <p14:creationId xmlns:p14="http://schemas.microsoft.com/office/powerpoint/2010/main" val="65765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5A69E3C-A512-4375-967E-69C5F24272E5}"/>
              </a:ext>
            </a:extLst>
          </p:cNvPr>
          <p:cNvSpPr/>
          <p:nvPr/>
        </p:nvSpPr>
        <p:spPr>
          <a:xfrm>
            <a:off x="4363217" y="2848066"/>
            <a:ext cx="3465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Problema 4</a:t>
            </a:r>
          </a:p>
        </p:txBody>
      </p:sp>
    </p:spTree>
    <p:extLst>
      <p:ext uri="{BB962C8B-B14F-4D97-AF65-F5344CB8AC3E}">
        <p14:creationId xmlns:p14="http://schemas.microsoft.com/office/powerpoint/2010/main" val="388113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63164F-9CF0-44CF-BA3A-D0BDDDCD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EF40E28-8C11-45BD-9AE9-19DD7AD8DD52}"/>
              </a:ext>
            </a:extLst>
          </p:cNvPr>
          <p:cNvSpPr/>
          <p:nvPr/>
        </p:nvSpPr>
        <p:spPr>
          <a:xfrm>
            <a:off x="3790435" y="5277291"/>
            <a:ext cx="29111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DER Problema 4</a:t>
            </a:r>
          </a:p>
        </p:txBody>
      </p:sp>
    </p:spTree>
    <p:extLst>
      <p:ext uri="{BB962C8B-B14F-4D97-AF65-F5344CB8AC3E}">
        <p14:creationId xmlns:p14="http://schemas.microsoft.com/office/powerpoint/2010/main" val="200888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254EE6-0DAF-4E83-A9FA-416B0168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8F5E14D-D2D7-43DE-AA3E-1AE832DC40F4}"/>
              </a:ext>
            </a:extLst>
          </p:cNvPr>
          <p:cNvSpPr/>
          <p:nvPr/>
        </p:nvSpPr>
        <p:spPr>
          <a:xfrm>
            <a:off x="4045247" y="2550223"/>
            <a:ext cx="3582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Modelo Lógico Problema 4</a:t>
            </a:r>
          </a:p>
        </p:txBody>
      </p:sp>
    </p:spTree>
    <p:extLst>
      <p:ext uri="{BB962C8B-B14F-4D97-AF65-F5344CB8AC3E}">
        <p14:creationId xmlns:p14="http://schemas.microsoft.com/office/powerpoint/2010/main" val="253080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E9C5FA-88FF-40D9-A8C1-2AC4A0131666}"/>
              </a:ext>
            </a:extLst>
          </p:cNvPr>
          <p:cNvSpPr/>
          <p:nvPr/>
        </p:nvSpPr>
        <p:spPr>
          <a:xfrm>
            <a:off x="4363217" y="2848066"/>
            <a:ext cx="3465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Problema 5</a:t>
            </a:r>
          </a:p>
        </p:txBody>
      </p:sp>
    </p:spTree>
    <p:extLst>
      <p:ext uri="{BB962C8B-B14F-4D97-AF65-F5344CB8AC3E}">
        <p14:creationId xmlns:p14="http://schemas.microsoft.com/office/powerpoint/2010/main" val="384670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3DCACCD-9DA0-4752-ACBF-CC9A1ABF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BE77C4C-B8F7-4603-A9DD-C2F918B3DE07}"/>
              </a:ext>
            </a:extLst>
          </p:cNvPr>
          <p:cNvSpPr/>
          <p:nvPr/>
        </p:nvSpPr>
        <p:spPr>
          <a:xfrm>
            <a:off x="3790435" y="5277291"/>
            <a:ext cx="29111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DER Problema 5</a:t>
            </a:r>
          </a:p>
        </p:txBody>
      </p:sp>
    </p:spTree>
    <p:extLst>
      <p:ext uri="{BB962C8B-B14F-4D97-AF65-F5344CB8AC3E}">
        <p14:creationId xmlns:p14="http://schemas.microsoft.com/office/powerpoint/2010/main" val="270619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2669D7C-EFD0-4ACF-9BAD-B2BCDA8E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EEE5C61-B832-458F-A821-2725DC34CFCB}"/>
              </a:ext>
            </a:extLst>
          </p:cNvPr>
          <p:cNvSpPr/>
          <p:nvPr/>
        </p:nvSpPr>
        <p:spPr>
          <a:xfrm>
            <a:off x="3886221" y="4259754"/>
            <a:ext cx="3582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Modelo Lógico </a:t>
            </a:r>
            <a:r>
              <a:rPr lang="es-ES" sz="2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Problema 5</a:t>
            </a:r>
            <a:endParaRPr lang="es-E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70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5A69E3C-A512-4375-967E-69C5F24272E5}"/>
              </a:ext>
            </a:extLst>
          </p:cNvPr>
          <p:cNvSpPr/>
          <p:nvPr/>
        </p:nvSpPr>
        <p:spPr>
          <a:xfrm>
            <a:off x="4363217" y="2848066"/>
            <a:ext cx="3465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Problema 1</a:t>
            </a:r>
          </a:p>
        </p:txBody>
      </p:sp>
    </p:spTree>
    <p:extLst>
      <p:ext uri="{BB962C8B-B14F-4D97-AF65-F5344CB8AC3E}">
        <p14:creationId xmlns:p14="http://schemas.microsoft.com/office/powerpoint/2010/main" val="129611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30BF1A-2827-4C69-B64F-E71C75D0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320A22C-5FB8-4FA6-A95B-72F549EFB328}"/>
              </a:ext>
            </a:extLst>
          </p:cNvPr>
          <p:cNvSpPr/>
          <p:nvPr/>
        </p:nvSpPr>
        <p:spPr>
          <a:xfrm>
            <a:off x="4431652" y="4769631"/>
            <a:ext cx="4786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DER Problema 1</a:t>
            </a:r>
          </a:p>
        </p:txBody>
      </p:sp>
    </p:spTree>
    <p:extLst>
      <p:ext uri="{BB962C8B-B14F-4D97-AF65-F5344CB8AC3E}">
        <p14:creationId xmlns:p14="http://schemas.microsoft.com/office/powerpoint/2010/main" val="243066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A22E59F-EA42-4C49-A8EE-1B79DFC1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FC53422-3D7A-47AF-9562-6300E4C40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54" y="4636811"/>
            <a:ext cx="78390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5A69E3C-A512-4375-967E-69C5F24272E5}"/>
              </a:ext>
            </a:extLst>
          </p:cNvPr>
          <p:cNvSpPr/>
          <p:nvPr/>
        </p:nvSpPr>
        <p:spPr>
          <a:xfrm>
            <a:off x="4363217" y="2848066"/>
            <a:ext cx="3465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Problema 2</a:t>
            </a:r>
          </a:p>
        </p:txBody>
      </p:sp>
    </p:spTree>
    <p:extLst>
      <p:ext uri="{BB962C8B-B14F-4D97-AF65-F5344CB8AC3E}">
        <p14:creationId xmlns:p14="http://schemas.microsoft.com/office/powerpoint/2010/main" val="232512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6DD235-C3AB-47E8-9818-93E564BE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674CBBE-09DF-48BE-90C6-1253D51826AB}"/>
              </a:ext>
            </a:extLst>
          </p:cNvPr>
          <p:cNvSpPr/>
          <p:nvPr/>
        </p:nvSpPr>
        <p:spPr>
          <a:xfrm>
            <a:off x="2799800" y="4839970"/>
            <a:ext cx="4786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DER Problema 2</a:t>
            </a:r>
          </a:p>
        </p:txBody>
      </p:sp>
    </p:spTree>
    <p:extLst>
      <p:ext uri="{BB962C8B-B14F-4D97-AF65-F5344CB8AC3E}">
        <p14:creationId xmlns:p14="http://schemas.microsoft.com/office/powerpoint/2010/main" val="346414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87EC6E6-50F4-4748-98F5-EBA8087B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9D59702-44F2-4452-B8F6-063A9D6ACCD1}"/>
              </a:ext>
            </a:extLst>
          </p:cNvPr>
          <p:cNvSpPr/>
          <p:nvPr/>
        </p:nvSpPr>
        <p:spPr>
          <a:xfrm>
            <a:off x="2501516" y="4173283"/>
            <a:ext cx="64203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Modelo Lógico Problema 2</a:t>
            </a:r>
          </a:p>
        </p:txBody>
      </p:sp>
    </p:spTree>
    <p:extLst>
      <p:ext uri="{BB962C8B-B14F-4D97-AF65-F5344CB8AC3E}">
        <p14:creationId xmlns:p14="http://schemas.microsoft.com/office/powerpoint/2010/main" val="227686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5A69E3C-A512-4375-967E-69C5F24272E5}"/>
              </a:ext>
            </a:extLst>
          </p:cNvPr>
          <p:cNvSpPr/>
          <p:nvPr/>
        </p:nvSpPr>
        <p:spPr>
          <a:xfrm>
            <a:off x="4363217" y="2848066"/>
            <a:ext cx="3465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Problema 3</a:t>
            </a:r>
          </a:p>
        </p:txBody>
      </p:sp>
    </p:spTree>
    <p:extLst>
      <p:ext uri="{BB962C8B-B14F-4D97-AF65-F5344CB8AC3E}">
        <p14:creationId xmlns:p14="http://schemas.microsoft.com/office/powerpoint/2010/main" val="408986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3314BE6-9029-4FB9-96D4-C0808A40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2A5E369-8EDC-4D05-B645-59C81E9F2DBF}"/>
              </a:ext>
            </a:extLst>
          </p:cNvPr>
          <p:cNvSpPr/>
          <p:nvPr/>
        </p:nvSpPr>
        <p:spPr>
          <a:xfrm>
            <a:off x="8375688" y="1685952"/>
            <a:ext cx="29111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DER Problema 3</a:t>
            </a:r>
          </a:p>
        </p:txBody>
      </p:sp>
    </p:spTree>
    <p:extLst>
      <p:ext uri="{BB962C8B-B14F-4D97-AF65-F5344CB8AC3E}">
        <p14:creationId xmlns:p14="http://schemas.microsoft.com/office/powerpoint/2010/main" val="2881698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85</Words>
  <Application>Microsoft Office PowerPoint</Application>
  <PresentationFormat>Panorámica</PresentationFormat>
  <Paragraphs>23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Reyna Uresti</dc:creator>
  <cp:lastModifiedBy>Jesus Reyna Uresti</cp:lastModifiedBy>
  <cp:revision>1</cp:revision>
  <dcterms:created xsi:type="dcterms:W3CDTF">2020-11-25T20:02:43Z</dcterms:created>
  <dcterms:modified xsi:type="dcterms:W3CDTF">2020-11-25T21:54:52Z</dcterms:modified>
</cp:coreProperties>
</file>