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BC99F-148F-491C-BA28-26327205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1C7C2-0AAC-46A7-8A6E-8B34A54D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9852-DFF8-4330-A46B-3E46C0A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72C6D-7182-4933-93C2-76D14E8E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0CAC5-D44B-45A9-82EE-C3943DE5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9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B99DB-25DE-4C95-9178-35F81979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B982D8-0F90-42B1-B700-844D211D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AD010-3B8C-4CB7-819A-CB3C7943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1AD07-943A-4230-95BA-77CF9CC4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A70AC-7762-4D38-B4B9-9E2E06E1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16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02052-6039-49DE-86F3-7A055DC4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39CC7-EF47-4CE8-99B2-43464FB3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AA106-72EE-45D7-958D-A42D591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F03FB-6079-47EB-AE5B-7B45124A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8C823-1663-483F-ACFE-58A6979E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8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5BAD-2D4E-435A-8D54-F106D9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81702-CE4F-42AA-B7EF-87C6A3F4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67835-5B3F-4154-8662-CDD33E2A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1D8F3-3A55-4EC9-9192-81F7E32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256E0A-6B7D-4221-B7DB-08C417A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3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3CD53-8D02-4C21-AA66-EB739AE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9BCA7-3C46-4F50-9DD8-E5220EA5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8E4BD-78ED-4920-8CC6-4634F4E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42D27-7A5B-453B-9E8E-4574A82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2AFBF-14CF-4898-94CD-156D74F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2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23A4-F3D4-48E7-963B-32771D22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DD519-462E-4B41-BBBC-238F4377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18E17-475E-4676-879C-985F8E89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490DC-E75C-4A3A-8605-587CEF7B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B53531-13DB-40C6-8936-4284DA77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8489FB-BA33-4618-B52F-E6D919A7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AF77B-2E02-400B-B8B3-53EAF46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AA297-6EE9-49A1-AADE-A88B3048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5C30D3-7015-4A73-BB0D-FE344EB0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D32AB0-009A-403E-A6E0-15D9ED70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A4CB3D-70ED-4A71-A56A-8002F8AB5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74B1A-B58C-44ED-A36E-BAB97BE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AD916A-E0BB-41A2-9CDE-0FD5A683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707F8F-426D-4EB5-992C-6336F32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85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F3EC2-504A-4720-A81F-8843E55C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6C86A7-7D49-4C95-97C9-6BA76DBD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7E9F18-B027-40CC-AAE0-CA31C4AA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CFA47-FAA0-437C-A4E2-2E625C43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24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9FB7D-6832-443A-B3BD-080023FD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D88359-3BE0-47F7-9D4A-F3164EAE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0DE01-6E85-4035-897E-9A480C9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18D85-43CE-406F-B49C-B1A2F6B0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9C385-6D50-4252-86CD-CC895C89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640BB-A63C-4CDA-BBDC-F37BC26F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33723-817A-4032-A4DA-90A7CBEB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025039-0275-471B-9BD9-205F6F29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0E7BF-CCC5-4C84-A9B0-490D4357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53BBC-376E-422A-9543-489316A3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AB43C4-2476-44F6-857F-F10014FDA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F87CAF-CC38-410C-AA42-85A83A96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F4750-4446-4747-B318-9C24861B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11422-AD63-46CA-85A5-10618FD0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792FC4-2233-47E5-825C-5A57A752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6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8C207E-0AFC-4657-8BC8-D5570DE8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1E7F7-B559-4C66-9C8C-2366EAF7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3AB04-0330-42E8-B60E-AC0777E54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AC5E-10CC-4844-BF86-E3ABA241137E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84EE1-C602-4235-AD1D-DA0614339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40CC8-20F2-4B09-9E12-7A577304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CDF1-457C-41F8-BFC3-40998708C9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5517156" y="1801912"/>
            <a:ext cx="1157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PIA</a:t>
            </a: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766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ECEB918-D2E5-4C37-8F6D-3728FA1B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2" y="643467"/>
            <a:ext cx="7710816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D7BC35-677D-49C6-8127-1E647B4C1C11}"/>
              </a:ext>
            </a:extLst>
          </p:cNvPr>
          <p:cNvSpPr/>
          <p:nvPr/>
        </p:nvSpPr>
        <p:spPr>
          <a:xfrm>
            <a:off x="1365296" y="919416"/>
            <a:ext cx="68984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4 Renta Películas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0695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C6D832-446C-4415-A8FC-BA0F180D2BF2}"/>
              </a:ext>
            </a:extLst>
          </p:cNvPr>
          <p:cNvSpPr/>
          <p:nvPr/>
        </p:nvSpPr>
        <p:spPr>
          <a:xfrm>
            <a:off x="4294961" y="1271057"/>
            <a:ext cx="3602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Ejercicios IV</a:t>
            </a:r>
          </a:p>
        </p:txBody>
      </p:sp>
    </p:spTree>
    <p:extLst>
      <p:ext uri="{BB962C8B-B14F-4D97-AF65-F5344CB8AC3E}">
        <p14:creationId xmlns:p14="http://schemas.microsoft.com/office/powerpoint/2010/main" val="239191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8ADC328-6D40-41C9-B196-204ACBC8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3" y="643467"/>
            <a:ext cx="8154014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555DDF2-0D75-4F15-A62E-1D42AE5F792E}"/>
              </a:ext>
            </a:extLst>
          </p:cNvPr>
          <p:cNvSpPr/>
          <p:nvPr/>
        </p:nvSpPr>
        <p:spPr>
          <a:xfrm>
            <a:off x="1541981" y="877213"/>
            <a:ext cx="42199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Pedidos DER</a:t>
            </a:r>
          </a:p>
        </p:txBody>
      </p:sp>
    </p:spTree>
    <p:extLst>
      <p:ext uri="{BB962C8B-B14F-4D97-AF65-F5344CB8AC3E}">
        <p14:creationId xmlns:p14="http://schemas.microsoft.com/office/powerpoint/2010/main" val="18708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CC5B1CF-7BE2-4FDA-8C90-EF3D9B27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6" y="643467"/>
            <a:ext cx="8103368" cy="557106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08AE53C-429B-4E5C-8A6A-CD0CC78861CC}"/>
              </a:ext>
            </a:extLst>
          </p:cNvPr>
          <p:cNvSpPr/>
          <p:nvPr/>
        </p:nvSpPr>
        <p:spPr>
          <a:xfrm>
            <a:off x="1672234" y="933483"/>
            <a:ext cx="67066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Pedidos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06583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5DED4E4-0728-4C10-9678-A591E65B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9" y="643467"/>
            <a:ext cx="7918781" cy="557106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2888C1A-4662-4CA7-9405-027A97E55FCD}"/>
              </a:ext>
            </a:extLst>
          </p:cNvPr>
          <p:cNvSpPr/>
          <p:nvPr/>
        </p:nvSpPr>
        <p:spPr>
          <a:xfrm>
            <a:off x="1309335" y="863145"/>
            <a:ext cx="39537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</a:t>
            </a:r>
            <a:r>
              <a:rPr lang="es-ES" sz="4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 </a:t>
            </a:r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Ventas DER</a:t>
            </a:r>
          </a:p>
        </p:txBody>
      </p:sp>
    </p:spTree>
    <p:extLst>
      <p:ext uri="{BB962C8B-B14F-4D97-AF65-F5344CB8AC3E}">
        <p14:creationId xmlns:p14="http://schemas.microsoft.com/office/powerpoint/2010/main" val="424304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E4EC992-3A5D-418D-AA17-0BBC53CC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96" y="643467"/>
            <a:ext cx="8808007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F810D5-CBBB-49A3-BA4B-0D3F72FBEF76}"/>
              </a:ext>
            </a:extLst>
          </p:cNvPr>
          <p:cNvSpPr/>
          <p:nvPr/>
        </p:nvSpPr>
        <p:spPr>
          <a:xfrm>
            <a:off x="1348098" y="1214837"/>
            <a:ext cx="6440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</a:t>
            </a:r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Ventas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93322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C6D832-446C-4415-A8FC-BA0F180D2BF2}"/>
              </a:ext>
            </a:extLst>
          </p:cNvPr>
          <p:cNvSpPr/>
          <p:nvPr/>
        </p:nvSpPr>
        <p:spPr>
          <a:xfrm>
            <a:off x="4314999" y="1271057"/>
            <a:ext cx="3562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Ejercicios III</a:t>
            </a:r>
          </a:p>
        </p:txBody>
      </p:sp>
    </p:spTree>
    <p:extLst>
      <p:ext uri="{BB962C8B-B14F-4D97-AF65-F5344CB8AC3E}">
        <p14:creationId xmlns:p14="http://schemas.microsoft.com/office/powerpoint/2010/main" val="152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9A8D73F-4994-41D1-90C3-BD8B0F4D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7" y="461882"/>
            <a:ext cx="8398413" cy="59160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8CC83C4-8224-4321-9378-0AD87AFF3CD8}"/>
              </a:ext>
            </a:extLst>
          </p:cNvPr>
          <p:cNvSpPr/>
          <p:nvPr/>
        </p:nvSpPr>
        <p:spPr>
          <a:xfrm>
            <a:off x="6243918" y="806874"/>
            <a:ext cx="38374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Serdia DER</a:t>
            </a:r>
          </a:p>
        </p:txBody>
      </p:sp>
    </p:spTree>
    <p:extLst>
      <p:ext uri="{BB962C8B-B14F-4D97-AF65-F5344CB8AC3E}">
        <p14:creationId xmlns:p14="http://schemas.microsoft.com/office/powerpoint/2010/main" val="35106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0AFF230-A020-4654-BED6-8AED37D2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33" y="542225"/>
            <a:ext cx="7125933" cy="575419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FA9F7FE-3200-40A8-95CA-3D19AE8780B5}"/>
              </a:ext>
            </a:extLst>
          </p:cNvPr>
          <p:cNvSpPr/>
          <p:nvPr/>
        </p:nvSpPr>
        <p:spPr>
          <a:xfrm>
            <a:off x="5000566" y="806874"/>
            <a:ext cx="63241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Serdia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285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77A8F0E-F749-4D23-9D61-A786A310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4" y="643467"/>
            <a:ext cx="10687351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E860919-87E1-4502-8257-81FE5C303CE5}"/>
              </a:ext>
            </a:extLst>
          </p:cNvPr>
          <p:cNvSpPr/>
          <p:nvPr/>
        </p:nvSpPr>
        <p:spPr>
          <a:xfrm>
            <a:off x="7935586" y="1946357"/>
            <a:ext cx="3647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2 Torneo DER</a:t>
            </a:r>
          </a:p>
        </p:txBody>
      </p:sp>
    </p:spTree>
    <p:extLst>
      <p:ext uri="{BB962C8B-B14F-4D97-AF65-F5344CB8AC3E}">
        <p14:creationId xmlns:p14="http://schemas.microsoft.com/office/powerpoint/2010/main" val="6122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350E0AC-502F-45C5-B80F-51D8BA65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90" y="643467"/>
            <a:ext cx="4651839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CA001AB-7C34-48FE-AC6D-46693E906EDB}"/>
              </a:ext>
            </a:extLst>
          </p:cNvPr>
          <p:cNvSpPr/>
          <p:nvPr/>
        </p:nvSpPr>
        <p:spPr>
          <a:xfrm>
            <a:off x="4920545" y="806874"/>
            <a:ext cx="64842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2 Torneo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3733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1DC4461-AEFA-42FC-8D8F-733D462D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37" y="643467"/>
            <a:ext cx="8079526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54D7B8-8CB5-4665-B141-25971FDD4BBB}"/>
              </a:ext>
            </a:extLst>
          </p:cNvPr>
          <p:cNvSpPr/>
          <p:nvPr/>
        </p:nvSpPr>
        <p:spPr>
          <a:xfrm>
            <a:off x="4489347" y="643467"/>
            <a:ext cx="409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3 Veterinaria DER</a:t>
            </a:r>
          </a:p>
        </p:txBody>
      </p:sp>
    </p:spTree>
    <p:extLst>
      <p:ext uri="{BB962C8B-B14F-4D97-AF65-F5344CB8AC3E}">
        <p14:creationId xmlns:p14="http://schemas.microsoft.com/office/powerpoint/2010/main" val="379869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BA4FC96-0A78-4D30-8E7B-E5809202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5" y="643467"/>
            <a:ext cx="7737589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8D9C380-B754-42B3-9CEE-E840953E4BA7}"/>
              </a:ext>
            </a:extLst>
          </p:cNvPr>
          <p:cNvSpPr/>
          <p:nvPr/>
        </p:nvSpPr>
        <p:spPr>
          <a:xfrm>
            <a:off x="3928624" y="806874"/>
            <a:ext cx="74551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3 Veterinaria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72420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Diagrama&#10;&#10;Descripción generada automáticamente">
            <a:extLst>
              <a:ext uri="{FF2B5EF4-FFF2-40B4-BE49-F238E27FC236}">
                <a16:creationId xmlns:a16="http://schemas.microsoft.com/office/drawing/2014/main" id="{8E0BB5E7-4202-4418-827A-E56412B9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9" y="643467"/>
            <a:ext cx="9005542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F0F9586-9D6A-4CB3-9373-EFDCC93274B2}"/>
              </a:ext>
            </a:extLst>
          </p:cNvPr>
          <p:cNvSpPr/>
          <p:nvPr/>
        </p:nvSpPr>
        <p:spPr>
          <a:xfrm>
            <a:off x="3910493" y="812280"/>
            <a:ext cx="38200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4 Renta Películas DER</a:t>
            </a:r>
          </a:p>
        </p:txBody>
      </p:sp>
    </p:spTree>
    <p:extLst>
      <p:ext uri="{BB962C8B-B14F-4D97-AF65-F5344CB8AC3E}">
        <p14:creationId xmlns:p14="http://schemas.microsoft.com/office/powerpoint/2010/main" val="159155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Office PowerPoint</Application>
  <PresentationFormat>Panorámica</PresentationFormat>
  <Paragraphs>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2020-11-23T06:02:23Z</dcterms:created>
  <dcterms:modified xsi:type="dcterms:W3CDTF">2020-11-23T06:05:41Z</dcterms:modified>
</cp:coreProperties>
</file>