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3CB4D-DE3B-44EF-ACF0-C5CF9B57E107}" v="2" dt="2020-10-13T20:52:01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Reyna Uresti" userId="c6bd773a3f4a0dc0" providerId="LiveId" clId="{E1C3CB4D-DE3B-44EF-ACF0-C5CF9B57E107}"/>
    <pc:docChg chg="custSel mod addSld modSld">
      <pc:chgData name="Jesus Reyna Uresti" userId="c6bd773a3f4a0dc0" providerId="LiveId" clId="{E1C3CB4D-DE3B-44EF-ACF0-C5CF9B57E107}" dt="2020-10-13T20:52:07.010" v="7" actId="26606"/>
      <pc:docMkLst>
        <pc:docMk/>
      </pc:docMkLst>
      <pc:sldChg chg="addSp delSp modSp new mod setBg">
        <pc:chgData name="Jesus Reyna Uresti" userId="c6bd773a3f4a0dc0" providerId="LiveId" clId="{E1C3CB4D-DE3B-44EF-ACF0-C5CF9B57E107}" dt="2020-10-13T20:51:46.431" v="3" actId="26606"/>
        <pc:sldMkLst>
          <pc:docMk/>
          <pc:sldMk cId="175149607" sldId="262"/>
        </pc:sldMkLst>
        <pc:spChg chg="del">
          <ac:chgData name="Jesus Reyna Uresti" userId="c6bd773a3f4a0dc0" providerId="LiveId" clId="{E1C3CB4D-DE3B-44EF-ACF0-C5CF9B57E107}" dt="2020-10-13T20:51:40.848" v="1" actId="478"/>
          <ac:spMkLst>
            <pc:docMk/>
            <pc:sldMk cId="175149607" sldId="262"/>
            <ac:spMk id="2" creationId="{743482AB-D426-4ED9-AE7C-4DBDBD3771EA}"/>
          </ac:spMkLst>
        </pc:spChg>
        <pc:spChg chg="del">
          <ac:chgData name="Jesus Reyna Uresti" userId="c6bd773a3f4a0dc0" providerId="LiveId" clId="{E1C3CB4D-DE3B-44EF-ACF0-C5CF9B57E107}" dt="2020-10-13T20:51:40.848" v="1" actId="478"/>
          <ac:spMkLst>
            <pc:docMk/>
            <pc:sldMk cId="175149607" sldId="262"/>
            <ac:spMk id="3" creationId="{FACD7352-0142-4BB7-9C4B-488B4B224FE4}"/>
          </ac:spMkLst>
        </pc:spChg>
        <pc:spChg chg="add">
          <ac:chgData name="Jesus Reyna Uresti" userId="c6bd773a3f4a0dc0" providerId="LiveId" clId="{E1C3CB4D-DE3B-44EF-ACF0-C5CF9B57E107}" dt="2020-10-13T20:51:46.431" v="3" actId="26606"/>
          <ac:spMkLst>
            <pc:docMk/>
            <pc:sldMk cId="175149607" sldId="262"/>
            <ac:spMk id="71" creationId="{32BC26D8-82FB-445E-AA49-62A77D7C1EE0}"/>
          </ac:spMkLst>
        </pc:spChg>
        <pc:spChg chg="add">
          <ac:chgData name="Jesus Reyna Uresti" userId="c6bd773a3f4a0dc0" providerId="LiveId" clId="{E1C3CB4D-DE3B-44EF-ACF0-C5CF9B57E107}" dt="2020-10-13T20:51:46.431" v="3" actId="26606"/>
          <ac:spMkLst>
            <pc:docMk/>
            <pc:sldMk cId="175149607" sldId="262"/>
            <ac:spMk id="73" creationId="{CB44330D-EA18-4254-AA95-EB49948539B8}"/>
          </ac:spMkLst>
        </pc:spChg>
        <pc:picChg chg="add mod">
          <ac:chgData name="Jesus Reyna Uresti" userId="c6bd773a3f4a0dc0" providerId="LiveId" clId="{E1C3CB4D-DE3B-44EF-ACF0-C5CF9B57E107}" dt="2020-10-13T20:51:46.431" v="3" actId="26606"/>
          <ac:picMkLst>
            <pc:docMk/>
            <pc:sldMk cId="175149607" sldId="262"/>
            <ac:picMk id="1026" creationId="{818B030E-D760-4CDC-9D9A-B6F7EC9A9E7C}"/>
          </ac:picMkLst>
        </pc:picChg>
      </pc:sldChg>
      <pc:sldChg chg="addSp delSp modSp new mod setBg">
        <pc:chgData name="Jesus Reyna Uresti" userId="c6bd773a3f4a0dc0" providerId="LiveId" clId="{E1C3CB4D-DE3B-44EF-ACF0-C5CF9B57E107}" dt="2020-10-13T20:52:07.010" v="7" actId="26606"/>
        <pc:sldMkLst>
          <pc:docMk/>
          <pc:sldMk cId="3944053553" sldId="263"/>
        </pc:sldMkLst>
        <pc:spChg chg="del">
          <ac:chgData name="Jesus Reyna Uresti" userId="c6bd773a3f4a0dc0" providerId="LiveId" clId="{E1C3CB4D-DE3B-44EF-ACF0-C5CF9B57E107}" dt="2020-10-13T20:51:52.077" v="5" actId="478"/>
          <ac:spMkLst>
            <pc:docMk/>
            <pc:sldMk cId="3944053553" sldId="263"/>
            <ac:spMk id="2" creationId="{D4E7553F-1B24-4104-B953-B3B7AF0C2B97}"/>
          </ac:spMkLst>
        </pc:spChg>
        <pc:spChg chg="del">
          <ac:chgData name="Jesus Reyna Uresti" userId="c6bd773a3f4a0dc0" providerId="LiveId" clId="{E1C3CB4D-DE3B-44EF-ACF0-C5CF9B57E107}" dt="2020-10-13T20:51:52.077" v="5" actId="478"/>
          <ac:spMkLst>
            <pc:docMk/>
            <pc:sldMk cId="3944053553" sldId="263"/>
            <ac:spMk id="3" creationId="{24CB0F3F-0890-483C-96AD-8909D19ECD91}"/>
          </ac:spMkLst>
        </pc:spChg>
        <pc:spChg chg="add">
          <ac:chgData name="Jesus Reyna Uresti" userId="c6bd773a3f4a0dc0" providerId="LiveId" clId="{E1C3CB4D-DE3B-44EF-ACF0-C5CF9B57E107}" dt="2020-10-13T20:52:07.010" v="7" actId="26606"/>
          <ac:spMkLst>
            <pc:docMk/>
            <pc:sldMk cId="3944053553" sldId="263"/>
            <ac:spMk id="71" creationId="{32BC26D8-82FB-445E-AA49-62A77D7C1EE0}"/>
          </ac:spMkLst>
        </pc:spChg>
        <pc:spChg chg="add">
          <ac:chgData name="Jesus Reyna Uresti" userId="c6bd773a3f4a0dc0" providerId="LiveId" clId="{E1C3CB4D-DE3B-44EF-ACF0-C5CF9B57E107}" dt="2020-10-13T20:52:07.010" v="7" actId="26606"/>
          <ac:spMkLst>
            <pc:docMk/>
            <pc:sldMk cId="3944053553" sldId="263"/>
            <ac:spMk id="73" creationId="{CB44330D-EA18-4254-AA95-EB49948539B8}"/>
          </ac:spMkLst>
        </pc:spChg>
        <pc:picChg chg="add mod">
          <ac:chgData name="Jesus Reyna Uresti" userId="c6bd773a3f4a0dc0" providerId="LiveId" clId="{E1C3CB4D-DE3B-44EF-ACF0-C5CF9B57E107}" dt="2020-10-13T20:52:07.010" v="7" actId="26606"/>
          <ac:picMkLst>
            <pc:docMk/>
            <pc:sldMk cId="3944053553" sldId="263"/>
            <ac:picMk id="2050" creationId="{30C7DCF5-023D-4D6E-8DE0-596B700E65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A47D7-2EE4-44A8-80A5-F8CA5FEC5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5CE667-B899-49FB-A339-CADCC38E2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5D651A-77D8-4B7B-8179-1ED46B58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926A-5BB4-4D46-A883-AA65C5F94FEB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3303C2-2AD3-43DF-8904-4C48171D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6B8417-77B4-42C9-AD74-49467839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0A8-89A2-4FC0-A34E-81FC87E248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054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AEF8C-5CBE-4CD8-BA98-7CF1E498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117258-A535-4F3D-A15D-F22E8AFF9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B1145-139A-48AB-9B74-4E16593E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926A-5BB4-4D46-A883-AA65C5F94FEB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7E46F3-E651-4274-A1CF-1DC01968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A408DA-969F-4333-98FF-3E060711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0A8-89A2-4FC0-A34E-81FC87E248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779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DF20B3-411D-4A36-9644-C39E83549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33B4E7-AC72-4456-A7E7-B1C36653E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CAB062-69C7-45EB-8127-AA26C7DB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926A-5BB4-4D46-A883-AA65C5F94FEB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793723-C628-4D9E-9394-07CEB50D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25E84-FA0F-45E5-8E9B-EA38A4CD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0A8-89A2-4FC0-A34E-81FC87E248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361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1A390-3381-4029-826F-31B76712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6B767-B2DB-425A-BCD2-460E1FFBE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6E3654-2C4D-496D-8629-C94692ED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926A-5BB4-4D46-A883-AA65C5F94FEB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BA144-04AA-4721-B673-47ECC2FA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0C5A01-351A-4479-8FCE-FE17E595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0A8-89A2-4FC0-A34E-81FC87E248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96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57E62-9575-4459-AA20-974B5877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9B54EB-0EDC-4190-9D25-9C85A9C78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5ACB02-B663-40C3-B2AC-45FEA277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926A-5BB4-4D46-A883-AA65C5F94FEB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03CC86-FD02-4DEA-98CF-7985F30F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65CAE1-46E5-4607-B3FF-72C9B7CF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0A8-89A2-4FC0-A34E-81FC87E248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26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FD84B-007C-435E-A458-E8C767AD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2B4866-0534-494D-9DB1-C4302EE22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F6E1A1-225B-4433-A63F-88D3ABF92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8C13F3-41C7-4C93-9B4F-1D67A28B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926A-5BB4-4D46-A883-AA65C5F94FEB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6FB9EE-2962-4E17-8B9D-BEEBB38F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C66F92-F1F3-41B9-BEB5-668B3DAC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0A8-89A2-4FC0-A34E-81FC87E248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669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91C0D-7126-4DE2-BF30-4BA1E537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F5A4AC-6C20-43D8-BD0F-30064E68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07AB56-8366-40CA-9F34-F16F279D2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4D5705-0460-4BB2-BDBC-827F24363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3A222E-AA04-4865-829E-A123700D9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6F3805-997E-42F6-8953-94F87987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926A-5BB4-4D46-A883-AA65C5F94FEB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9E20BE-B6A0-45E1-8BC5-961B04CF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53F35D-2A77-4AE0-A2B7-9F842B94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0A8-89A2-4FC0-A34E-81FC87E248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40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2BD3F-5BEC-4957-B286-4B92A180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D9D2F6-D375-4F8E-9DF2-1AE235B3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926A-5BB4-4D46-A883-AA65C5F94FEB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D1C24A-2FD5-4D4A-AF38-BC7C9D1A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2C2F14-6962-454F-95AA-64D9E0B2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0A8-89A2-4FC0-A34E-81FC87E248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425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49D64B-3CEC-49AC-B9B7-267654D3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926A-5BB4-4D46-A883-AA65C5F94FEB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ED145A-6EF2-4569-97EF-49A5BFE2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6608A3-5524-4D82-932A-AF46A7E6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0A8-89A2-4FC0-A34E-81FC87E248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990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D511A-A71D-4D01-93BF-F5300377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BE7E8-705F-4DA6-921E-D6FDAAA79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BA4900-F59E-48B6-BA78-36C9DB8D8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65382B-8369-46CA-9F2B-2BEED71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926A-5BB4-4D46-A883-AA65C5F94FEB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A5D0E6-F541-4E2F-A009-35E484A6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C7DA47-3452-4B1A-B781-AFE312A1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0A8-89A2-4FC0-A34E-81FC87E248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47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DEC8A-9462-4405-93BE-0C5E5C98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13972A-47F6-41A1-94F9-873A507CF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65B1BB-04FC-42DB-B038-ECA3428BE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CD6608-223C-4D5E-8116-4832E97A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926A-5BB4-4D46-A883-AA65C5F94FEB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E740EF-0935-4E7B-ACD3-DACB8870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A1FA70-02F0-434A-BBBD-6C5D940A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0A8-89A2-4FC0-A34E-81FC87E248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3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4183A2-8E4E-47AD-B20C-483349F1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01FB99-801F-42B9-B8A8-646B059E2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B9B1F9-F198-4DCD-AC90-E6317EBC2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7926A-5BB4-4D46-A883-AA65C5F94FEB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FDE0BE-FFB9-49A8-B3FB-64CC9C7B0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9972EF-6651-409A-A7F9-0CD8E755A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F50A8-89A2-4FC0-A34E-81FC87E248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2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una base de datos SQL - Blog HostGator México">
            <a:extLst>
              <a:ext uri="{FF2B5EF4-FFF2-40B4-BE49-F238E27FC236}">
                <a16:creationId xmlns:a16="http://schemas.microsoft.com/office/drawing/2014/main" id="{59878979-E201-416C-8F4A-FB10DA579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9" r="15507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F96B832-3F9B-47A6-AAD9-22BA1304EA81}"/>
              </a:ext>
            </a:extLst>
          </p:cNvPr>
          <p:cNvSpPr/>
          <p:nvPr/>
        </p:nvSpPr>
        <p:spPr>
          <a:xfrm>
            <a:off x="4670064" y="1801912"/>
            <a:ext cx="28518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Ejercicios</a:t>
            </a:r>
          </a:p>
        </p:txBody>
      </p:sp>
      <p:pic>
        <p:nvPicPr>
          <p:cNvPr id="5" name="Imagen 4" descr="Ver las imágenes de origen">
            <a:extLst>
              <a:ext uri="{FF2B5EF4-FFF2-40B4-BE49-F238E27FC236}">
                <a16:creationId xmlns:a16="http://schemas.microsoft.com/office/drawing/2014/main" id="{2C788324-D421-436D-88C3-536F4060215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13" y="345295"/>
            <a:ext cx="832485" cy="828675"/>
          </a:xfrm>
          <a:prstGeom prst="rect">
            <a:avLst/>
          </a:prstGeom>
          <a:noFill/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7051EA8-B3D9-43CE-9CB2-C4BD991658E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602" y="378632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59A494C-D72D-4D91-A36C-7B865A718AAC}"/>
              </a:ext>
            </a:extLst>
          </p:cNvPr>
          <p:cNvSpPr/>
          <p:nvPr/>
        </p:nvSpPr>
        <p:spPr>
          <a:xfrm>
            <a:off x="2561873" y="70342"/>
            <a:ext cx="7068254" cy="9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800" b="1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Universidad Autónoma de Nuevo León</a:t>
            </a:r>
            <a:endParaRPr lang="es-MX" sz="12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Facultad de Contaduría Pública y Administración</a:t>
            </a:r>
            <a:endParaRPr lang="es-MX" sz="12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D5662E-2FD2-48B2-9698-0F14BC338CFE}"/>
              </a:ext>
            </a:extLst>
          </p:cNvPr>
          <p:cNvSpPr/>
          <p:nvPr/>
        </p:nvSpPr>
        <p:spPr>
          <a:xfrm>
            <a:off x="384313" y="4998924"/>
            <a:ext cx="6096000" cy="17245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Alumno: Isaac Reyna Uresti</a:t>
            </a: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Docente: Federico Guadalupe Figueroa Garza</a:t>
            </a: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Asignatura: Modelación de datos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Carrera: Licenciado en Tecnologías de la Información.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9B0C75-64D4-46F1-81E7-4DBB7235762A}"/>
              </a:ext>
            </a:extLst>
          </p:cNvPr>
          <p:cNvSpPr/>
          <p:nvPr/>
        </p:nvSpPr>
        <p:spPr>
          <a:xfrm>
            <a:off x="6287395" y="5278647"/>
            <a:ext cx="6096000" cy="7661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Grupo: 11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Matricula: 1923148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3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8CD0D6-781C-420A-8E4C-E64308D27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5413" y="643467"/>
            <a:ext cx="940117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90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8B030E-D760-4CDC-9D9A-B6F7EC9A9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8188" y="643467"/>
            <a:ext cx="851562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4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C7DCF5-023D-4D6E-8DE0-596B700E6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62349"/>
            <a:ext cx="10905066" cy="333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05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380BFC1-E896-4FB7-B6F1-934481230264}"/>
              </a:ext>
            </a:extLst>
          </p:cNvPr>
          <p:cNvSpPr txBox="1"/>
          <p:nvPr/>
        </p:nvSpPr>
        <p:spPr>
          <a:xfrm>
            <a:off x="2378765" y="463826"/>
            <a:ext cx="743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Diagrama Entidad-Relación Montajes de Oficina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A5EEB1-9019-4465-B05C-D04668097AE6}"/>
              </a:ext>
            </a:extLst>
          </p:cNvPr>
          <p:cNvSpPr txBox="1"/>
          <p:nvPr/>
        </p:nvSpPr>
        <p:spPr>
          <a:xfrm>
            <a:off x="1742457" y="1827071"/>
            <a:ext cx="8707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 montador puede realizar 1 o muchos montajes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 montaje tiene que ser realizado por mínimo dos montadores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un montaje solamente se puede instalar 1 solo modelo de oficina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 modelo de oficina puede instalarse en 1 o varios montajes diferentes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 cliente puede comprar 1 o varios modelos de oficina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 modelo de oficina puede ser comprado por 1 o por varios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Agregue los atributos que se pedían en las instrucciones además de agregar un identificador único para cada entidad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1191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Reyna Uresti</dc:creator>
  <cp:lastModifiedBy>Jesus Reyna Uresti</cp:lastModifiedBy>
  <cp:revision>1</cp:revision>
  <dcterms:created xsi:type="dcterms:W3CDTF">2020-10-13T20:51:46Z</dcterms:created>
  <dcterms:modified xsi:type="dcterms:W3CDTF">2020-10-13T20:52:07Z</dcterms:modified>
</cp:coreProperties>
</file>