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14"/>
  </p:notesMasterIdLst>
  <p:handoutMasterIdLst>
    <p:handoutMasterId r:id="rId15"/>
  </p:handoutMasterIdLst>
  <p:sldIdLst>
    <p:sldId id="256" r:id="rId2"/>
    <p:sldId id="265" r:id="rId3"/>
    <p:sldId id="259" r:id="rId4"/>
    <p:sldId id="260" r:id="rId5"/>
    <p:sldId id="267" r:id="rId6"/>
    <p:sldId id="261" r:id="rId7"/>
    <p:sldId id="262" r:id="rId8"/>
    <p:sldId id="263" r:id="rId9"/>
    <p:sldId id="269" r:id="rId10"/>
    <p:sldId id="270" r:id="rId11"/>
    <p:sldId id="271" r:id="rId12"/>
    <p:sldId id="268" r:id="rId13"/>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349"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78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4781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4781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4781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92081EA-71F2-42D6-9295-FEF2D78A6F63}" type="slidenum">
              <a:rPr lang="en-US"/>
              <a:pPr/>
              <a:t>‹Nº›</a:t>
            </a:fld>
            <a:endParaRPr lang="en-US"/>
          </a:p>
        </p:txBody>
      </p:sp>
    </p:spTree>
    <p:extLst>
      <p:ext uri="{BB962C8B-B14F-4D97-AF65-F5344CB8AC3E}">
        <p14:creationId xmlns="" xmlns:p14="http://schemas.microsoft.com/office/powerpoint/2010/main" val="2348012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67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467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467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467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67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467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C84DB6B-AC39-4DE5-AED7-0E09CDDA7AF9}" type="slidenum">
              <a:rPr lang="en-US"/>
              <a:pPr/>
              <a:t>‹Nº›</a:t>
            </a:fld>
            <a:endParaRPr lang="en-US"/>
          </a:p>
        </p:txBody>
      </p:sp>
    </p:spTree>
    <p:extLst>
      <p:ext uri="{BB962C8B-B14F-4D97-AF65-F5344CB8AC3E}">
        <p14:creationId xmlns="" xmlns:p14="http://schemas.microsoft.com/office/powerpoint/2010/main" val="49088440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9C84DB6B-AC39-4DE5-AED7-0E09CDDA7AF9}"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9C84DB6B-AC39-4DE5-AED7-0E09CDDA7AF9}"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9C84DB6B-AC39-4DE5-AED7-0E09CDDA7AF9}"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9C84DB6B-AC39-4DE5-AED7-0E09CDDA7AF9}"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9C84DB6B-AC39-4DE5-AED7-0E09CDDA7AF9}"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9C84DB6B-AC39-4DE5-AED7-0E09CDDA7AF9}"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9C84DB6B-AC39-4DE5-AED7-0E09CDDA7AF9}"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9C84DB6B-AC39-4DE5-AED7-0E09CDDA7AF9}"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914400" y="1524000"/>
            <a:ext cx="7623175" cy="1752600"/>
          </a:xfrm>
        </p:spPr>
        <p:txBody>
          <a:bodyPr/>
          <a:lstStyle>
            <a:lvl1pPr>
              <a:defRPr sz="5000"/>
            </a:lvl1pPr>
          </a:lstStyle>
          <a:p>
            <a:r>
              <a:rPr lang="es-ES" altLang="en-US"/>
              <a:t>Click to edit Master title style</a:t>
            </a:r>
          </a:p>
        </p:txBody>
      </p:sp>
      <p:sp>
        <p:nvSpPr>
          <p:cNvPr id="20582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s-ES" altLang="en-US"/>
              <a:t>Click to edit Master subtitle style</a:t>
            </a:r>
          </a:p>
        </p:txBody>
      </p:sp>
      <p:sp>
        <p:nvSpPr>
          <p:cNvPr id="205828" name="Rectangle 4"/>
          <p:cNvSpPr>
            <a:spLocks noGrp="1" noChangeArrowheads="1"/>
          </p:cNvSpPr>
          <p:nvPr>
            <p:ph type="dt" sz="half" idx="2"/>
          </p:nvPr>
        </p:nvSpPr>
        <p:spPr/>
        <p:txBody>
          <a:bodyPr/>
          <a:lstStyle>
            <a:lvl1pPr>
              <a:defRPr/>
            </a:lvl1pPr>
          </a:lstStyle>
          <a:p>
            <a:endParaRPr lang="es-ES" altLang="en-US"/>
          </a:p>
        </p:txBody>
      </p:sp>
      <p:sp>
        <p:nvSpPr>
          <p:cNvPr id="205829" name="Rectangle 5"/>
          <p:cNvSpPr>
            <a:spLocks noGrp="1" noChangeArrowheads="1"/>
          </p:cNvSpPr>
          <p:nvPr>
            <p:ph type="ftr" sz="quarter" idx="3"/>
          </p:nvPr>
        </p:nvSpPr>
        <p:spPr>
          <a:xfrm>
            <a:off x="3124200" y="6243638"/>
            <a:ext cx="2895600" cy="457200"/>
          </a:xfrm>
        </p:spPr>
        <p:txBody>
          <a:bodyPr/>
          <a:lstStyle>
            <a:lvl1pPr>
              <a:defRPr/>
            </a:lvl1pPr>
          </a:lstStyle>
          <a:p>
            <a:endParaRPr lang="es-ES" altLang="en-US"/>
          </a:p>
        </p:txBody>
      </p:sp>
      <p:sp>
        <p:nvSpPr>
          <p:cNvPr id="205830" name="Rectangle 6"/>
          <p:cNvSpPr>
            <a:spLocks noGrp="1" noChangeArrowheads="1"/>
          </p:cNvSpPr>
          <p:nvPr>
            <p:ph type="sldNum" sz="quarter" idx="4"/>
          </p:nvPr>
        </p:nvSpPr>
        <p:spPr/>
        <p:txBody>
          <a:bodyPr/>
          <a:lstStyle>
            <a:lvl1pPr>
              <a:defRPr/>
            </a:lvl1pPr>
          </a:lstStyle>
          <a:p>
            <a:fld id="{D05C1330-BDE3-45C5-A34E-BAFB768E5A42}" type="slidenum">
              <a:rPr lang="es-ES" altLang="en-US"/>
              <a:pPr/>
              <a:t>‹Nº›</a:t>
            </a:fld>
            <a:endParaRPr lang="es-ES" altLang="en-US"/>
          </a:p>
        </p:txBody>
      </p:sp>
      <p:sp>
        <p:nvSpPr>
          <p:cNvPr id="205831"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es-ES"/>
          </a:p>
        </p:txBody>
      </p:sp>
      <p:sp>
        <p:nvSpPr>
          <p:cNvPr id="205832"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es-E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endParaRPr lang="es-ES" altLang="en-US"/>
          </a:p>
        </p:txBody>
      </p:sp>
      <p:sp>
        <p:nvSpPr>
          <p:cNvPr id="5" name="4 Marcador de pie de página"/>
          <p:cNvSpPr>
            <a:spLocks noGrp="1"/>
          </p:cNvSpPr>
          <p:nvPr>
            <p:ph type="ftr" sz="quarter" idx="11"/>
          </p:nvPr>
        </p:nvSpPr>
        <p:spPr/>
        <p:txBody>
          <a:bodyPr/>
          <a:lstStyle>
            <a:lvl1pPr>
              <a:defRPr/>
            </a:lvl1pPr>
          </a:lstStyle>
          <a:p>
            <a:endParaRPr lang="es-ES" altLang="en-US"/>
          </a:p>
        </p:txBody>
      </p:sp>
      <p:sp>
        <p:nvSpPr>
          <p:cNvPr id="6" name="5 Marcador de número de diapositiva"/>
          <p:cNvSpPr>
            <a:spLocks noGrp="1"/>
          </p:cNvSpPr>
          <p:nvPr>
            <p:ph type="sldNum" sz="quarter" idx="12"/>
          </p:nvPr>
        </p:nvSpPr>
        <p:spPr/>
        <p:txBody>
          <a:bodyPr/>
          <a:lstStyle>
            <a:lvl1pPr>
              <a:defRPr/>
            </a:lvl1pPr>
          </a:lstStyle>
          <a:p>
            <a:fld id="{F44319E4-31FE-43F0-8A53-C075A00A627A}" type="slidenum">
              <a:rPr lang="es-ES" altLang="en-US"/>
              <a:pPr/>
              <a:t>‹Nº›</a:t>
            </a:fld>
            <a:endParaRPr lang="es-E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7813"/>
            <a:ext cx="2057400" cy="5853112"/>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7813"/>
            <a:ext cx="6019800" cy="585311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endParaRPr lang="es-ES" altLang="en-US"/>
          </a:p>
        </p:txBody>
      </p:sp>
      <p:sp>
        <p:nvSpPr>
          <p:cNvPr id="5" name="4 Marcador de pie de página"/>
          <p:cNvSpPr>
            <a:spLocks noGrp="1"/>
          </p:cNvSpPr>
          <p:nvPr>
            <p:ph type="ftr" sz="quarter" idx="11"/>
          </p:nvPr>
        </p:nvSpPr>
        <p:spPr/>
        <p:txBody>
          <a:bodyPr/>
          <a:lstStyle>
            <a:lvl1pPr>
              <a:defRPr/>
            </a:lvl1pPr>
          </a:lstStyle>
          <a:p>
            <a:endParaRPr lang="es-ES" altLang="en-US"/>
          </a:p>
        </p:txBody>
      </p:sp>
      <p:sp>
        <p:nvSpPr>
          <p:cNvPr id="6" name="5 Marcador de número de diapositiva"/>
          <p:cNvSpPr>
            <a:spLocks noGrp="1"/>
          </p:cNvSpPr>
          <p:nvPr>
            <p:ph type="sldNum" sz="quarter" idx="12"/>
          </p:nvPr>
        </p:nvSpPr>
        <p:spPr/>
        <p:txBody>
          <a:bodyPr/>
          <a:lstStyle>
            <a:lvl1pPr>
              <a:defRPr/>
            </a:lvl1pPr>
          </a:lstStyle>
          <a:p>
            <a:fld id="{91E01F39-0B7C-4B21-AE80-742C7ECB0BF1}" type="slidenum">
              <a:rPr lang="es-ES" altLang="en-US"/>
              <a:pPr/>
              <a:t>‹Nº›</a:t>
            </a:fld>
            <a:endParaRPr lang="es-E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endParaRPr lang="es-ES" altLang="en-US"/>
          </a:p>
        </p:txBody>
      </p:sp>
      <p:sp>
        <p:nvSpPr>
          <p:cNvPr id="5" name="4 Marcador de pie de página"/>
          <p:cNvSpPr>
            <a:spLocks noGrp="1"/>
          </p:cNvSpPr>
          <p:nvPr>
            <p:ph type="ftr" sz="quarter" idx="11"/>
          </p:nvPr>
        </p:nvSpPr>
        <p:spPr/>
        <p:txBody>
          <a:bodyPr/>
          <a:lstStyle>
            <a:lvl1pPr>
              <a:defRPr/>
            </a:lvl1pPr>
          </a:lstStyle>
          <a:p>
            <a:endParaRPr lang="es-ES" altLang="en-US"/>
          </a:p>
        </p:txBody>
      </p:sp>
      <p:sp>
        <p:nvSpPr>
          <p:cNvPr id="6" name="5 Marcador de número de diapositiva"/>
          <p:cNvSpPr>
            <a:spLocks noGrp="1"/>
          </p:cNvSpPr>
          <p:nvPr>
            <p:ph type="sldNum" sz="quarter" idx="12"/>
          </p:nvPr>
        </p:nvSpPr>
        <p:spPr/>
        <p:txBody>
          <a:bodyPr/>
          <a:lstStyle>
            <a:lvl1pPr>
              <a:defRPr/>
            </a:lvl1pPr>
          </a:lstStyle>
          <a:p>
            <a:fld id="{AF6706AC-EBE2-4E7E-90AD-2D97EC692F2D}" type="slidenum">
              <a:rPr lang="es-ES" altLang="en-US"/>
              <a:pPr/>
              <a:t>‹Nº›</a:t>
            </a:fld>
            <a:endParaRPr lang="es-E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s-ES" altLang="en-US"/>
          </a:p>
        </p:txBody>
      </p:sp>
      <p:sp>
        <p:nvSpPr>
          <p:cNvPr id="5" name="4 Marcador de pie de página"/>
          <p:cNvSpPr>
            <a:spLocks noGrp="1"/>
          </p:cNvSpPr>
          <p:nvPr>
            <p:ph type="ftr" sz="quarter" idx="11"/>
          </p:nvPr>
        </p:nvSpPr>
        <p:spPr/>
        <p:txBody>
          <a:bodyPr/>
          <a:lstStyle>
            <a:lvl1pPr>
              <a:defRPr/>
            </a:lvl1pPr>
          </a:lstStyle>
          <a:p>
            <a:endParaRPr lang="es-ES" altLang="en-US"/>
          </a:p>
        </p:txBody>
      </p:sp>
      <p:sp>
        <p:nvSpPr>
          <p:cNvPr id="6" name="5 Marcador de número de diapositiva"/>
          <p:cNvSpPr>
            <a:spLocks noGrp="1"/>
          </p:cNvSpPr>
          <p:nvPr>
            <p:ph type="sldNum" sz="quarter" idx="12"/>
          </p:nvPr>
        </p:nvSpPr>
        <p:spPr/>
        <p:txBody>
          <a:bodyPr/>
          <a:lstStyle>
            <a:lvl1pPr>
              <a:defRPr/>
            </a:lvl1pPr>
          </a:lstStyle>
          <a:p>
            <a:fld id="{0E6929F3-E24C-42D4-B163-117DFF0C6040}" type="slidenum">
              <a:rPr lang="es-ES" altLang="en-US"/>
              <a:pPr/>
              <a:t>‹Nº›</a:t>
            </a:fld>
            <a:endParaRPr lang="es-E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lvl1pPr>
              <a:defRPr/>
            </a:lvl1pPr>
          </a:lstStyle>
          <a:p>
            <a:endParaRPr lang="es-ES" altLang="en-US"/>
          </a:p>
        </p:txBody>
      </p:sp>
      <p:sp>
        <p:nvSpPr>
          <p:cNvPr id="6" name="5 Marcador de pie de página"/>
          <p:cNvSpPr>
            <a:spLocks noGrp="1"/>
          </p:cNvSpPr>
          <p:nvPr>
            <p:ph type="ftr" sz="quarter" idx="11"/>
          </p:nvPr>
        </p:nvSpPr>
        <p:spPr/>
        <p:txBody>
          <a:bodyPr/>
          <a:lstStyle>
            <a:lvl1pPr>
              <a:defRPr/>
            </a:lvl1pPr>
          </a:lstStyle>
          <a:p>
            <a:endParaRPr lang="es-ES" altLang="en-US"/>
          </a:p>
        </p:txBody>
      </p:sp>
      <p:sp>
        <p:nvSpPr>
          <p:cNvPr id="7" name="6 Marcador de número de diapositiva"/>
          <p:cNvSpPr>
            <a:spLocks noGrp="1"/>
          </p:cNvSpPr>
          <p:nvPr>
            <p:ph type="sldNum" sz="quarter" idx="12"/>
          </p:nvPr>
        </p:nvSpPr>
        <p:spPr/>
        <p:txBody>
          <a:bodyPr/>
          <a:lstStyle>
            <a:lvl1pPr>
              <a:defRPr/>
            </a:lvl1pPr>
          </a:lstStyle>
          <a:p>
            <a:fld id="{8E1434E8-197E-4483-BAAB-41029ECB6B9F}" type="slidenum">
              <a:rPr lang="es-ES" altLang="en-US"/>
              <a:pPr/>
              <a:t>‹Nº›</a:t>
            </a:fld>
            <a:endParaRPr lang="es-E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lvl1pPr>
              <a:defRPr/>
            </a:lvl1pPr>
          </a:lstStyle>
          <a:p>
            <a:endParaRPr lang="es-ES" altLang="en-US"/>
          </a:p>
        </p:txBody>
      </p:sp>
      <p:sp>
        <p:nvSpPr>
          <p:cNvPr id="8" name="7 Marcador de pie de página"/>
          <p:cNvSpPr>
            <a:spLocks noGrp="1"/>
          </p:cNvSpPr>
          <p:nvPr>
            <p:ph type="ftr" sz="quarter" idx="11"/>
          </p:nvPr>
        </p:nvSpPr>
        <p:spPr/>
        <p:txBody>
          <a:bodyPr/>
          <a:lstStyle>
            <a:lvl1pPr>
              <a:defRPr/>
            </a:lvl1pPr>
          </a:lstStyle>
          <a:p>
            <a:endParaRPr lang="es-ES" altLang="en-US"/>
          </a:p>
        </p:txBody>
      </p:sp>
      <p:sp>
        <p:nvSpPr>
          <p:cNvPr id="9" name="8 Marcador de número de diapositiva"/>
          <p:cNvSpPr>
            <a:spLocks noGrp="1"/>
          </p:cNvSpPr>
          <p:nvPr>
            <p:ph type="sldNum" sz="quarter" idx="12"/>
          </p:nvPr>
        </p:nvSpPr>
        <p:spPr/>
        <p:txBody>
          <a:bodyPr/>
          <a:lstStyle>
            <a:lvl1pPr>
              <a:defRPr/>
            </a:lvl1pPr>
          </a:lstStyle>
          <a:p>
            <a:fld id="{FC07B39B-EDB7-4D47-B93F-130969ADA6D8}" type="slidenum">
              <a:rPr lang="es-ES" altLang="en-US"/>
              <a:pPr/>
              <a:t>‹Nº›</a:t>
            </a:fld>
            <a:endParaRPr lang="es-E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lvl1pPr>
              <a:defRPr/>
            </a:lvl1pPr>
          </a:lstStyle>
          <a:p>
            <a:endParaRPr lang="es-ES" altLang="en-US"/>
          </a:p>
        </p:txBody>
      </p:sp>
      <p:sp>
        <p:nvSpPr>
          <p:cNvPr id="4" name="3 Marcador de pie de página"/>
          <p:cNvSpPr>
            <a:spLocks noGrp="1"/>
          </p:cNvSpPr>
          <p:nvPr>
            <p:ph type="ftr" sz="quarter" idx="11"/>
          </p:nvPr>
        </p:nvSpPr>
        <p:spPr/>
        <p:txBody>
          <a:bodyPr/>
          <a:lstStyle>
            <a:lvl1pPr>
              <a:defRPr/>
            </a:lvl1pPr>
          </a:lstStyle>
          <a:p>
            <a:endParaRPr lang="es-ES" altLang="en-US"/>
          </a:p>
        </p:txBody>
      </p:sp>
      <p:sp>
        <p:nvSpPr>
          <p:cNvPr id="5" name="4 Marcador de número de diapositiva"/>
          <p:cNvSpPr>
            <a:spLocks noGrp="1"/>
          </p:cNvSpPr>
          <p:nvPr>
            <p:ph type="sldNum" sz="quarter" idx="12"/>
          </p:nvPr>
        </p:nvSpPr>
        <p:spPr/>
        <p:txBody>
          <a:bodyPr/>
          <a:lstStyle>
            <a:lvl1pPr>
              <a:defRPr/>
            </a:lvl1pPr>
          </a:lstStyle>
          <a:p>
            <a:fld id="{F5659C80-9EFE-4209-B75D-45FCBBA2F544}" type="slidenum">
              <a:rPr lang="es-ES" altLang="en-US"/>
              <a:pPr/>
              <a:t>‹Nº›</a:t>
            </a:fld>
            <a:endParaRPr lang="es-E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s-ES" altLang="en-US"/>
          </a:p>
        </p:txBody>
      </p:sp>
      <p:sp>
        <p:nvSpPr>
          <p:cNvPr id="3" name="2 Marcador de pie de página"/>
          <p:cNvSpPr>
            <a:spLocks noGrp="1"/>
          </p:cNvSpPr>
          <p:nvPr>
            <p:ph type="ftr" sz="quarter" idx="11"/>
          </p:nvPr>
        </p:nvSpPr>
        <p:spPr/>
        <p:txBody>
          <a:bodyPr/>
          <a:lstStyle>
            <a:lvl1pPr>
              <a:defRPr/>
            </a:lvl1pPr>
          </a:lstStyle>
          <a:p>
            <a:endParaRPr lang="es-ES" altLang="en-US"/>
          </a:p>
        </p:txBody>
      </p:sp>
      <p:sp>
        <p:nvSpPr>
          <p:cNvPr id="4" name="3 Marcador de número de diapositiva"/>
          <p:cNvSpPr>
            <a:spLocks noGrp="1"/>
          </p:cNvSpPr>
          <p:nvPr>
            <p:ph type="sldNum" sz="quarter" idx="12"/>
          </p:nvPr>
        </p:nvSpPr>
        <p:spPr/>
        <p:txBody>
          <a:bodyPr/>
          <a:lstStyle>
            <a:lvl1pPr>
              <a:defRPr/>
            </a:lvl1pPr>
          </a:lstStyle>
          <a:p>
            <a:fld id="{56B54512-5A37-45B6-B88A-4A0F23C8CFDF}" type="slidenum">
              <a:rPr lang="es-ES" altLang="en-US"/>
              <a:pPr/>
              <a:t>‹Nº›</a:t>
            </a:fld>
            <a:endParaRPr lang="es-E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ltLang="en-US"/>
          </a:p>
        </p:txBody>
      </p:sp>
      <p:sp>
        <p:nvSpPr>
          <p:cNvPr id="6" name="5 Marcador de pie de página"/>
          <p:cNvSpPr>
            <a:spLocks noGrp="1"/>
          </p:cNvSpPr>
          <p:nvPr>
            <p:ph type="ftr" sz="quarter" idx="11"/>
          </p:nvPr>
        </p:nvSpPr>
        <p:spPr/>
        <p:txBody>
          <a:bodyPr/>
          <a:lstStyle>
            <a:lvl1pPr>
              <a:defRPr/>
            </a:lvl1pPr>
          </a:lstStyle>
          <a:p>
            <a:endParaRPr lang="es-ES" altLang="en-US"/>
          </a:p>
        </p:txBody>
      </p:sp>
      <p:sp>
        <p:nvSpPr>
          <p:cNvPr id="7" name="6 Marcador de número de diapositiva"/>
          <p:cNvSpPr>
            <a:spLocks noGrp="1"/>
          </p:cNvSpPr>
          <p:nvPr>
            <p:ph type="sldNum" sz="quarter" idx="12"/>
          </p:nvPr>
        </p:nvSpPr>
        <p:spPr/>
        <p:txBody>
          <a:bodyPr/>
          <a:lstStyle>
            <a:lvl1pPr>
              <a:defRPr/>
            </a:lvl1pPr>
          </a:lstStyle>
          <a:p>
            <a:fld id="{63392909-CFCB-4310-B246-66F2C37CBCA0}" type="slidenum">
              <a:rPr lang="es-ES" altLang="en-US"/>
              <a:pPr/>
              <a:t>‹Nº›</a:t>
            </a:fld>
            <a:endParaRPr lang="es-E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ltLang="en-US"/>
          </a:p>
        </p:txBody>
      </p:sp>
      <p:sp>
        <p:nvSpPr>
          <p:cNvPr id="6" name="5 Marcador de pie de página"/>
          <p:cNvSpPr>
            <a:spLocks noGrp="1"/>
          </p:cNvSpPr>
          <p:nvPr>
            <p:ph type="ftr" sz="quarter" idx="11"/>
          </p:nvPr>
        </p:nvSpPr>
        <p:spPr/>
        <p:txBody>
          <a:bodyPr/>
          <a:lstStyle>
            <a:lvl1pPr>
              <a:defRPr/>
            </a:lvl1pPr>
          </a:lstStyle>
          <a:p>
            <a:endParaRPr lang="es-ES" altLang="en-US"/>
          </a:p>
        </p:txBody>
      </p:sp>
      <p:sp>
        <p:nvSpPr>
          <p:cNvPr id="7" name="6 Marcador de número de diapositiva"/>
          <p:cNvSpPr>
            <a:spLocks noGrp="1"/>
          </p:cNvSpPr>
          <p:nvPr>
            <p:ph type="sldNum" sz="quarter" idx="12"/>
          </p:nvPr>
        </p:nvSpPr>
        <p:spPr/>
        <p:txBody>
          <a:bodyPr/>
          <a:lstStyle>
            <a:lvl1pPr>
              <a:defRPr/>
            </a:lvl1pPr>
          </a:lstStyle>
          <a:p>
            <a:fld id="{07C94979-B07F-4E3E-AD8C-8EC5BCCFF540}" type="slidenum">
              <a:rPr lang="es-ES" altLang="en-US"/>
              <a:pPr/>
              <a:t>‹Nº›</a:t>
            </a:fld>
            <a:endParaRPr lang="es-E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ltLang="en-US" smtClean="0"/>
              <a:t>Click to edit Master title style</a:t>
            </a:r>
          </a:p>
        </p:txBody>
      </p:sp>
      <p:sp>
        <p:nvSpPr>
          <p:cNvPr id="204803"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ltLang="en-US" smtClean="0"/>
              <a:t>Click to edit Master text styles</a:t>
            </a:r>
          </a:p>
          <a:p>
            <a:pPr lvl="1"/>
            <a:r>
              <a:rPr lang="es-ES" altLang="en-US" smtClean="0"/>
              <a:t>Second level</a:t>
            </a:r>
          </a:p>
          <a:p>
            <a:pPr lvl="2"/>
            <a:r>
              <a:rPr lang="es-ES" altLang="en-US" smtClean="0"/>
              <a:t>Third level</a:t>
            </a:r>
          </a:p>
          <a:p>
            <a:pPr lvl="3"/>
            <a:r>
              <a:rPr lang="es-ES" altLang="en-US" smtClean="0"/>
              <a:t>Fourth level</a:t>
            </a:r>
          </a:p>
          <a:p>
            <a:pPr lvl="4"/>
            <a:r>
              <a:rPr lang="es-ES" altLang="en-US" smtClean="0"/>
              <a:t>Fifth level</a:t>
            </a:r>
          </a:p>
        </p:txBody>
      </p:sp>
      <p:sp>
        <p:nvSpPr>
          <p:cNvPr id="204804"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endParaRPr lang="es-ES" altLang="en-US"/>
          </a:p>
        </p:txBody>
      </p:sp>
      <p:sp>
        <p:nvSpPr>
          <p:cNvPr id="20480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endParaRPr lang="es-ES" altLang="en-US"/>
          </a:p>
        </p:txBody>
      </p:sp>
      <p:sp>
        <p:nvSpPr>
          <p:cNvPr id="204806"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fld id="{B0839B51-84C3-4458-9EA8-D18CEE9F86F8}" type="slidenum">
              <a:rPr lang="es-ES" altLang="en-US"/>
              <a:pPr/>
              <a:t>‹Nº›</a:t>
            </a:fld>
            <a:endParaRPr lang="es-ES" altLang="en-US"/>
          </a:p>
        </p:txBody>
      </p:sp>
      <p:sp>
        <p:nvSpPr>
          <p:cNvPr id="204807"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es-ES"/>
          </a:p>
        </p:txBody>
      </p:sp>
      <p:sp>
        <p:nvSpPr>
          <p:cNvPr id="204808"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es-E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iming>
    <p:tnLst>
      <p:par>
        <p:cTn id="1" dur="indefinite" restart="never" nodeType="tmRoot"/>
      </p:par>
    </p:tnLst>
  </p:timing>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Garamond" pitchFamily="18" charset="0"/>
        </a:defRPr>
      </a:lvl2pPr>
      <a:lvl3pPr algn="l" rtl="0" fontAlgn="base">
        <a:spcBef>
          <a:spcPct val="0"/>
        </a:spcBef>
        <a:spcAft>
          <a:spcPct val="0"/>
        </a:spcAft>
        <a:defRPr sz="4200">
          <a:solidFill>
            <a:schemeClr val="tx2"/>
          </a:solidFill>
          <a:latin typeface="Garamond" pitchFamily="18" charset="0"/>
        </a:defRPr>
      </a:lvl3pPr>
      <a:lvl4pPr algn="l" rtl="0" fontAlgn="base">
        <a:spcBef>
          <a:spcPct val="0"/>
        </a:spcBef>
        <a:spcAft>
          <a:spcPct val="0"/>
        </a:spcAft>
        <a:defRPr sz="4200">
          <a:solidFill>
            <a:schemeClr val="tx2"/>
          </a:solidFill>
          <a:latin typeface="Garamond" pitchFamily="18" charset="0"/>
        </a:defRPr>
      </a:lvl4pPr>
      <a:lvl5pPr algn="l" rtl="0" fontAlgn="base">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hyperlink" Target="http://images.google.com.mx/imgres?imgurl=http://www.windowsnetworking.com/img/gifbasic/hub2sped.gif&amp;imgrefurl=http://www.windowsnetworking.com/articles_tutorials/thistedx.html&amp;h=338&amp;w=558&amp;sz=9&amp;hl=es&amp;start=4&amp;um=1&amp;tbnid=XxUk-KuDA07SIM:&amp;tbnh=81&amp;tbnw=133&amp;prev=/images?q=hubs&amp;um=1&amp;hl=es&amp;sa=G" TargetMode="Externa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hyperlink" Target="http://images.google.com.mx/imgres?imgurl=http://www.microalcarria.com/global/php/imagen.php?camino=/uknaaxyhr/&amp;nombre=drtfbtzx/TPX8314.pkl&amp;imgrefurl=http://www.microalcarria.com/productos/mostrar_imagen.php?imagen_a_mostrar=PXK8544&amp;h=478&amp;w=600&amp;sz=16&amp;hl=es&amp;start=2&amp;um=1&amp;tbnid=cAV3XmtnjxviJM:&amp;tbnh=108&amp;tbnw=135&amp;prev=/images?q=repetidor&amp;um=1&amp;hl=es" TargetMode="External"/><Relationship Id="rId7" Type="http://schemas.openxmlformats.org/officeDocument/2006/relationships/hyperlink" Target="http://images.google.com.mx/imgres?imgurl=http://www.neoteo.com/Portals/0/neoteo/3435full.jpg&amp;imgrefurl=http://www.neoteo.com/tabid/54/ID/2077/Title/Thanko_presenta_su_repetidor_USB_simil_oro/Default.aspx&amp;h=480&amp;w=640&amp;sz=116&amp;hl=es&amp;start=68&amp;um=1&amp;tbnid=1w_A09k4-iY1wM:&amp;tbnh=103&amp;tbnw=137&amp;prev=/images?q=repetidor&amp;start=60&amp;ndsp=20&amp;um=1&amp;hl=es&amp;sa=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hyperlink" Target="http://images.google.com.mx/imgres?imgurl=http://i218.photobucket.com/albums/cc211/riquimartin/Esquema2.jpg&amp;imgrefurl=http://cgi.ebay.es/Repetidor-Amplificador-Universal-WIFI-(Antena-incluida)_W0QQitemZ260214349900QQcmdZViewItem&amp;h=481&amp;w=820&amp;sz=64&amp;hl=es&amp;start=41&amp;um=1&amp;tbnid=Ch2EvY7wPw4-XM:&amp;tbnh=84&amp;tbnw=144&amp;prev=/images?q=repetidor&amp;start=40&amp;ndsp=20&amp;um=1&amp;hl=es&amp;sa=N" TargetMode="Externa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eg"/></Relationships>
</file>

<file path=ppt/slides/_rels/slide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ctrTitle"/>
          </p:nvPr>
        </p:nvSpPr>
        <p:spPr>
          <a:xfrm>
            <a:off x="685800" y="1219200"/>
            <a:ext cx="7623175" cy="1752600"/>
          </a:xfrm>
        </p:spPr>
        <p:txBody>
          <a:bodyPr/>
          <a:lstStyle/>
          <a:p>
            <a:r>
              <a:rPr lang="es-ES" dirty="0">
                <a:solidFill>
                  <a:schemeClr val="hlink"/>
                </a:solidFill>
              </a:rPr>
              <a:t>Dispositivos </a:t>
            </a:r>
            <a:br>
              <a:rPr lang="es-ES" dirty="0">
                <a:solidFill>
                  <a:schemeClr val="hlink"/>
                </a:solidFill>
              </a:rPr>
            </a:br>
            <a:r>
              <a:rPr lang="es-ES" dirty="0">
                <a:solidFill>
                  <a:schemeClr val="hlink"/>
                </a:solidFill>
              </a:rPr>
              <a:t>    de red</a:t>
            </a:r>
          </a:p>
        </p:txBody>
      </p:sp>
      <p:pic>
        <p:nvPicPr>
          <p:cNvPr id="248839" name="Picture 7" descr="grid"/>
          <p:cNvPicPr>
            <a:picLocks noChangeAspect="1" noChangeArrowheads="1"/>
          </p:cNvPicPr>
          <p:nvPr/>
        </p:nvPicPr>
        <p:blipFill>
          <a:blip r:embed="rId3" cstate="print"/>
          <a:srcRect/>
          <a:stretch>
            <a:fillRect/>
          </a:stretch>
        </p:blipFill>
        <p:spPr bwMode="auto">
          <a:xfrm>
            <a:off x="4648200" y="1401763"/>
            <a:ext cx="3800475" cy="2292350"/>
          </a:xfrm>
          <a:prstGeom prst="rect">
            <a:avLst/>
          </a:prstGeom>
          <a:noFill/>
        </p:spPr>
      </p:pic>
      <p:pic>
        <p:nvPicPr>
          <p:cNvPr id="248843" name="Picture 11" descr="conexofic"/>
          <p:cNvPicPr>
            <a:picLocks noChangeAspect="1" noChangeArrowheads="1"/>
          </p:cNvPicPr>
          <p:nvPr/>
        </p:nvPicPr>
        <p:blipFill>
          <a:blip r:embed="rId4" cstate="print"/>
          <a:srcRect/>
          <a:stretch>
            <a:fillRect/>
          </a:stretch>
        </p:blipFill>
        <p:spPr bwMode="auto">
          <a:xfrm>
            <a:off x="2971800" y="4000500"/>
            <a:ext cx="5591175" cy="2857500"/>
          </a:xfrm>
          <a:prstGeom prst="rect">
            <a:avLst/>
          </a:prstGeom>
          <a:noFill/>
        </p:spPr>
      </p:pic>
      <p:sp>
        <p:nvSpPr>
          <p:cNvPr id="2" name="1 CuadroTexto"/>
          <p:cNvSpPr txBox="1"/>
          <p:nvPr/>
        </p:nvSpPr>
        <p:spPr>
          <a:xfrm>
            <a:off x="457200" y="3192959"/>
            <a:ext cx="5029200" cy="769441"/>
          </a:xfrm>
          <a:prstGeom prst="rect">
            <a:avLst/>
          </a:prstGeom>
          <a:noFill/>
        </p:spPr>
        <p:txBody>
          <a:bodyPr wrap="square" rtlCol="0">
            <a:spAutoFit/>
          </a:bodyPr>
          <a:lstStyle/>
          <a:p>
            <a:pPr>
              <a:defRPr/>
            </a:pPr>
            <a:r>
              <a:rPr lang="es-MX" sz="1600" dirty="0">
                <a:solidFill>
                  <a:schemeClr val="accent1">
                    <a:lumMod val="50000"/>
                  </a:schemeClr>
                </a:solidFill>
                <a:latin typeface="Aharoni" panose="02010803020104030203" pitchFamily="2" charset="-79"/>
                <a:cs typeface="Aharoni" panose="02010803020104030203" pitchFamily="2" charset="-79"/>
              </a:rPr>
              <a:t>MRH Martha Magdalena Mendoza Vargas</a:t>
            </a:r>
          </a:p>
          <a:p>
            <a:pPr>
              <a:defRPr/>
            </a:pPr>
            <a:r>
              <a:rPr lang="es-MX" sz="1600" dirty="0">
                <a:solidFill>
                  <a:schemeClr val="accent1">
                    <a:lumMod val="50000"/>
                  </a:schemeClr>
                </a:solidFill>
                <a:latin typeface="Aharoni" panose="02010803020104030203" pitchFamily="2" charset="-79"/>
                <a:cs typeface="Aharoni" panose="02010803020104030203" pitchFamily="2" charset="-79"/>
              </a:rPr>
              <a:t>Materia: Redes </a:t>
            </a:r>
            <a:r>
              <a:rPr lang="es-MX" sz="1600" dirty="0" smtClean="0">
                <a:solidFill>
                  <a:schemeClr val="accent1">
                    <a:lumMod val="50000"/>
                  </a:schemeClr>
                </a:solidFill>
                <a:latin typeface="Aharoni" panose="02010803020104030203" pitchFamily="2" charset="-79"/>
                <a:cs typeface="Aharoni" panose="02010803020104030203" pitchFamily="2" charset="-79"/>
              </a:rPr>
              <a:t>y Comunicaciones</a:t>
            </a:r>
            <a:endParaRPr lang="es-MX" sz="1600" dirty="0">
              <a:solidFill>
                <a:schemeClr val="accent1">
                  <a:lumMod val="50000"/>
                </a:schemeClr>
              </a:solidFill>
              <a:latin typeface="Aharoni" panose="02010803020104030203" pitchFamily="2" charset="-79"/>
              <a:cs typeface="Aharoni" panose="02010803020104030203" pitchFamily="2" charset="-79"/>
            </a:endParaRPr>
          </a:p>
          <a:p>
            <a:endParaRPr lang="es-MX" sz="1200"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8" name="Picture 6" descr="ACCES POINT - MANEJO DE REDES INALAMBRICAS"/>
          <p:cNvPicPr>
            <a:picLocks noChangeAspect="1" noChangeArrowheads="1"/>
          </p:cNvPicPr>
          <p:nvPr/>
        </p:nvPicPr>
        <p:blipFill>
          <a:blip r:embed="rId2" cstate="print"/>
          <a:srcRect/>
          <a:stretch>
            <a:fillRect/>
          </a:stretch>
        </p:blipFill>
        <p:spPr bwMode="auto">
          <a:xfrm>
            <a:off x="5588002" y="381001"/>
            <a:ext cx="2412998" cy="1447800"/>
          </a:xfrm>
          <a:prstGeom prst="rect">
            <a:avLst/>
          </a:prstGeom>
          <a:noFill/>
        </p:spPr>
      </p:pic>
      <p:sp>
        <p:nvSpPr>
          <p:cNvPr id="3" name="2 Marcador de contenido"/>
          <p:cNvSpPr>
            <a:spLocks noGrp="1"/>
          </p:cNvSpPr>
          <p:nvPr>
            <p:ph idx="1"/>
          </p:nvPr>
        </p:nvSpPr>
        <p:spPr/>
        <p:txBody>
          <a:bodyPr/>
          <a:lstStyle/>
          <a:p>
            <a:pPr algn="just"/>
            <a:r>
              <a:rPr lang="es-MX" sz="2800" dirty="0" smtClean="0"/>
              <a:t>Access Point (Punto de acceso) </a:t>
            </a:r>
          </a:p>
          <a:p>
            <a:pPr algn="just"/>
            <a:endParaRPr lang="es-MX" sz="2800" dirty="0" smtClean="0"/>
          </a:p>
          <a:p>
            <a:pPr algn="just">
              <a:buNone/>
            </a:pPr>
            <a:r>
              <a:rPr lang="es-MX" sz="2800" dirty="0" smtClean="0"/>
              <a:t>   Son </a:t>
            </a:r>
            <a:r>
              <a:rPr lang="es-MX" sz="2800" dirty="0" smtClean="0"/>
              <a:t>dispositivos para establecer una conexión inalámbrica entre equipos y pueden formar una red inalámbrica externa (local o internet) con la que interconectar dispositivos móviles o tarjetas de red inalámbricas. Esta red inalámbrica se llama WLAN (</a:t>
            </a:r>
            <a:r>
              <a:rPr lang="es-MX" sz="2800" dirty="0" err="1" smtClean="0"/>
              <a:t>Wireless</a:t>
            </a:r>
            <a:r>
              <a:rPr lang="es-MX" sz="2800" dirty="0" smtClean="0"/>
              <a:t> local área </a:t>
            </a:r>
            <a:r>
              <a:rPr lang="es-MX" sz="2800" dirty="0" err="1" smtClean="0"/>
              <a:t>network</a:t>
            </a:r>
            <a:r>
              <a:rPr lang="es-MX" sz="2800" dirty="0" smtClean="0"/>
              <a:t>) y se usan para reducir las conexiones cableadas.</a:t>
            </a:r>
          </a:p>
          <a:p>
            <a:pPr algn="just">
              <a:buNone/>
            </a:pPr>
            <a:r>
              <a:rPr lang="es-MX" sz="2800" dirty="0" smtClean="0"/>
              <a:t> </a:t>
            </a:r>
          </a:p>
          <a:p>
            <a:pPr algn="just">
              <a:buNone/>
            </a:pPr>
            <a:r>
              <a:rPr lang="es-MX" sz="2800" dirty="0" smtClean="0"/>
              <a:t> </a:t>
            </a:r>
            <a:r>
              <a:rPr lang="es-MX" sz="2800" dirty="0" smtClean="0"/>
              <a:t>  </a:t>
            </a:r>
            <a:endParaRPr lang="es-MX" sz="2800" dirty="0"/>
          </a:p>
        </p:txBody>
      </p:sp>
      <p:sp>
        <p:nvSpPr>
          <p:cNvPr id="4" name="Rectangle 2"/>
          <p:cNvSpPr>
            <a:spLocks noGrp="1" noChangeArrowheads="1"/>
          </p:cNvSpPr>
          <p:nvPr>
            <p:ph type="title"/>
          </p:nvPr>
        </p:nvSpPr>
        <p:spPr/>
        <p:txBody>
          <a:bodyPr/>
          <a:lstStyle/>
          <a:p>
            <a:r>
              <a:rPr lang="es-ES" b="1" dirty="0">
                <a:solidFill>
                  <a:schemeClr val="hlink"/>
                </a:solidFill>
              </a:rPr>
              <a:t>Dispositivos de redes</a:t>
            </a:r>
          </a:p>
        </p:txBody>
      </p:sp>
      <p:sp>
        <p:nvSpPr>
          <p:cNvPr id="1026" name="AutoShape 2" descr="Switch de red Ethernet Cisco SG 200-26 SLM2024T al mejor preci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pic>
        <p:nvPicPr>
          <p:cNvPr id="33794" name="Picture 2" descr="Access Point Interior D-Link DAP-2660 AC1200 Dual Band PoE"/>
          <p:cNvPicPr>
            <a:picLocks noChangeAspect="1" noChangeArrowheads="1"/>
          </p:cNvPicPr>
          <p:nvPr/>
        </p:nvPicPr>
        <p:blipFill>
          <a:blip r:embed="rId3" cstate="print"/>
          <a:srcRect/>
          <a:stretch>
            <a:fillRect/>
          </a:stretch>
        </p:blipFill>
        <p:spPr bwMode="auto">
          <a:xfrm>
            <a:off x="7514276" y="304800"/>
            <a:ext cx="1407490" cy="1447800"/>
          </a:xfrm>
          <a:prstGeom prst="rect">
            <a:avLst/>
          </a:prstGeom>
          <a:noFill/>
        </p:spPr>
      </p:pic>
      <p:sp>
        <p:nvSpPr>
          <p:cNvPr id="33796" name="AutoShape 4" descr="ACCESS POINT INALAMBRICO TP-LINK TL-WA801ND 802.11N/G/B 300MBPS 2 ANTENAS  DESM 5DBI CONECTOR SMA - Proingsoft - Proyectos en Ingeniería de Softwa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algn="just"/>
            <a:r>
              <a:rPr lang="es-MX" sz="2400" dirty="0" smtClean="0"/>
              <a:t>Firewall (Corta fuego) </a:t>
            </a:r>
          </a:p>
          <a:p>
            <a:pPr algn="just">
              <a:buNone/>
            </a:pPr>
            <a:r>
              <a:rPr lang="es-MX" sz="2400" dirty="0" smtClean="0"/>
              <a:t>    Es </a:t>
            </a:r>
            <a:r>
              <a:rPr lang="es-MX" sz="2400" dirty="0" smtClean="0"/>
              <a:t>un sistema que permite </a:t>
            </a:r>
            <a:r>
              <a:rPr lang="es-MX" sz="2400" b="1" dirty="0" smtClean="0"/>
              <a:t>proteger a una computadora o una red de computadoras de las intrusiones que provienen de una tercera red </a:t>
            </a:r>
            <a:r>
              <a:rPr lang="es-MX" sz="2400" dirty="0" smtClean="0"/>
              <a:t>(expresamente de Internet). El firewall es un sistema que permite filtrar los paquetes de datos que andan por la red. Se trata de un «puente angosto» que filtra, al menos, el tráfico entre la red interna y externa.</a:t>
            </a:r>
          </a:p>
          <a:p>
            <a:pPr algn="just">
              <a:buNone/>
            </a:pPr>
            <a:r>
              <a:rPr lang="es-MX" sz="2400" dirty="0" smtClean="0"/>
              <a:t>    Un </a:t>
            </a:r>
            <a:r>
              <a:rPr lang="es-MX" sz="2400" dirty="0" smtClean="0"/>
              <a:t>firewall puede ser un programa (software) o un equipo (hardware) que actúa como intermediario entre la red local (o la computadora local) y una o varias redes externas.</a:t>
            </a:r>
          </a:p>
          <a:p>
            <a:pPr algn="just"/>
            <a:endParaRPr lang="es-MX" sz="2400" dirty="0" smtClean="0"/>
          </a:p>
          <a:p>
            <a:pPr algn="just">
              <a:buNone/>
            </a:pPr>
            <a:r>
              <a:rPr lang="es-MX" sz="2400" dirty="0" smtClean="0"/>
              <a:t>   </a:t>
            </a:r>
            <a:endParaRPr lang="es-MX" sz="2400" dirty="0" smtClean="0"/>
          </a:p>
          <a:p>
            <a:pPr algn="just">
              <a:buNone/>
            </a:pPr>
            <a:r>
              <a:rPr lang="es-MX" sz="2400" dirty="0" smtClean="0"/>
              <a:t> </a:t>
            </a:r>
          </a:p>
          <a:p>
            <a:pPr algn="just">
              <a:buNone/>
            </a:pPr>
            <a:r>
              <a:rPr lang="es-MX" sz="2400" dirty="0" smtClean="0"/>
              <a:t> </a:t>
            </a:r>
            <a:r>
              <a:rPr lang="es-MX" sz="2400" dirty="0" smtClean="0"/>
              <a:t>  </a:t>
            </a:r>
            <a:endParaRPr lang="es-MX" sz="2400" dirty="0"/>
          </a:p>
        </p:txBody>
      </p:sp>
      <p:sp>
        <p:nvSpPr>
          <p:cNvPr id="4" name="Rectangle 2"/>
          <p:cNvSpPr>
            <a:spLocks noGrp="1" noChangeArrowheads="1"/>
          </p:cNvSpPr>
          <p:nvPr>
            <p:ph type="title"/>
          </p:nvPr>
        </p:nvSpPr>
        <p:spPr/>
        <p:txBody>
          <a:bodyPr/>
          <a:lstStyle/>
          <a:p>
            <a:r>
              <a:rPr lang="es-ES" b="1" dirty="0">
                <a:solidFill>
                  <a:schemeClr val="hlink"/>
                </a:solidFill>
              </a:rPr>
              <a:t>Dispositivos de redes</a:t>
            </a:r>
          </a:p>
        </p:txBody>
      </p:sp>
      <p:sp>
        <p:nvSpPr>
          <p:cNvPr id="1026" name="AutoShape 2" descr="Switch de red Ethernet Cisco SG 200-26 SLM2024T al mejor preci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33796" name="AutoShape 4" descr="ACCESS POINT INALAMBRICO TP-LINK TL-WA801ND 802.11N/G/B 300MBPS 2 ANTENAS  DESM 5DBI CONECTOR SMA - Proingsoft - Proyectos en Ingeniería de Softwa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pic>
        <p:nvPicPr>
          <p:cNvPr id="34818" name="Picture 2" descr="Que es un Firewall y como funciona. Tipos de firewall - Tecnología +  Informática"/>
          <p:cNvPicPr>
            <a:picLocks noChangeAspect="1" noChangeArrowheads="1"/>
          </p:cNvPicPr>
          <p:nvPr/>
        </p:nvPicPr>
        <p:blipFill>
          <a:blip r:embed="rId2" cstate="print"/>
          <a:srcRect/>
          <a:stretch>
            <a:fillRect/>
          </a:stretch>
        </p:blipFill>
        <p:spPr bwMode="auto">
          <a:xfrm>
            <a:off x="5715000" y="457200"/>
            <a:ext cx="3156402" cy="13716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Tarea: </a:t>
            </a:r>
            <a:endParaRPr lang="es-MX" dirty="0"/>
          </a:p>
        </p:txBody>
      </p:sp>
      <p:sp>
        <p:nvSpPr>
          <p:cNvPr id="3" name="2 Marcador de contenido"/>
          <p:cNvSpPr>
            <a:spLocks noGrp="1"/>
          </p:cNvSpPr>
          <p:nvPr>
            <p:ph idx="1"/>
          </p:nvPr>
        </p:nvSpPr>
        <p:spPr/>
        <p:txBody>
          <a:bodyPr/>
          <a:lstStyle/>
          <a:p>
            <a:r>
              <a:rPr lang="es-MX" smtClean="0"/>
              <a:t>Envía vía </a:t>
            </a:r>
            <a:r>
              <a:rPr lang="es-MX" dirty="0" smtClean="0"/>
              <a:t>mail </a:t>
            </a:r>
            <a:r>
              <a:rPr lang="es-MX" dirty="0" smtClean="0"/>
              <a:t>Con al definición de </a:t>
            </a:r>
          </a:p>
          <a:p>
            <a:r>
              <a:rPr lang="es-MX" dirty="0" smtClean="0"/>
              <a:t>Access </a:t>
            </a:r>
            <a:r>
              <a:rPr lang="es-MX" dirty="0" err="1" smtClean="0"/>
              <a:t>point</a:t>
            </a:r>
            <a:r>
              <a:rPr lang="es-MX" dirty="0" smtClean="0"/>
              <a:t> </a:t>
            </a:r>
          </a:p>
          <a:p>
            <a:r>
              <a:rPr lang="es-MX" dirty="0" smtClean="0"/>
              <a:t>Firewall </a:t>
            </a:r>
          </a:p>
          <a:p>
            <a:r>
              <a:rPr lang="es-MX" dirty="0" err="1" smtClean="0"/>
              <a:t>Switch</a:t>
            </a:r>
            <a:endParaRPr lang="es-MX" dirty="0" smtClean="0"/>
          </a:p>
          <a:p>
            <a:r>
              <a:rPr lang="es-MX" dirty="0" smtClean="0"/>
              <a:t>Así también las </a:t>
            </a:r>
            <a:r>
              <a:rPr lang="es-MX" dirty="0" smtClean="0"/>
              <a:t>conclusiones </a:t>
            </a:r>
            <a:r>
              <a:rPr lang="es-MX" dirty="0" smtClean="0"/>
              <a:t>y/o aportaciones del tema en forma individual </a:t>
            </a:r>
            <a:endParaRPr lang="es-MX"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es-ES" b="1">
                <a:solidFill>
                  <a:schemeClr val="hlink"/>
                </a:solidFill>
              </a:rPr>
              <a:t>Dispositivos de redes</a:t>
            </a:r>
          </a:p>
        </p:txBody>
      </p:sp>
      <p:sp>
        <p:nvSpPr>
          <p:cNvPr id="258051" name="Rectangle 3"/>
          <p:cNvSpPr>
            <a:spLocks noGrp="1" noChangeArrowheads="1"/>
          </p:cNvSpPr>
          <p:nvPr>
            <p:ph type="body" idx="1"/>
          </p:nvPr>
        </p:nvSpPr>
        <p:spPr>
          <a:xfrm>
            <a:off x="381000" y="1219200"/>
            <a:ext cx="8229600" cy="4530725"/>
          </a:xfrm>
        </p:spPr>
        <p:txBody>
          <a:bodyPr/>
          <a:lstStyle/>
          <a:p>
            <a:pPr marL="495300" indent="-495300" algn="just">
              <a:lnSpc>
                <a:spcPct val="90000"/>
              </a:lnSpc>
            </a:pPr>
            <a:r>
              <a:rPr lang="es-ES" sz="2600"/>
              <a:t>Módems</a:t>
            </a:r>
            <a:br>
              <a:rPr lang="es-ES" sz="2600"/>
            </a:br>
            <a:r>
              <a:rPr lang="es-ES" sz="2600"/>
              <a:t>Son equipos que través de líneas telefónicas; modulación y demodulación de señales electrónicas que pueden ser procesadas por computadoras.</a:t>
            </a:r>
          </a:p>
          <a:p>
            <a:pPr marL="495300" indent="-495300" algn="just">
              <a:lnSpc>
                <a:spcPct val="90000"/>
              </a:lnSpc>
              <a:buFont typeface="Wingdings" pitchFamily="2" charset="2"/>
              <a:buNone/>
            </a:pPr>
            <a:r>
              <a:rPr lang="es-ES" sz="2600"/>
              <a:t>     Los módems pueden ser externos (un dispositivo de comunicación) o interno (dispositivo de comunicación interno o tarjeta de circuitos que se inserta en una de las ranuras de expansión permiten a las computadoras comunicarse entre sí a de la computadora). </a:t>
            </a:r>
          </a:p>
          <a:p>
            <a:pPr marL="495300" indent="-495300">
              <a:lnSpc>
                <a:spcPct val="90000"/>
              </a:lnSpc>
            </a:pPr>
            <a:endParaRPr lang="es-ES" sz="2600"/>
          </a:p>
          <a:p>
            <a:pPr marL="495300" indent="-495300">
              <a:lnSpc>
                <a:spcPct val="90000"/>
              </a:lnSpc>
            </a:pPr>
            <a:endParaRPr lang="es-ES" sz="2600"/>
          </a:p>
        </p:txBody>
      </p:sp>
      <p:pic>
        <p:nvPicPr>
          <p:cNvPr id="258053" name="Picture 5" descr="digiana"/>
          <p:cNvPicPr>
            <a:picLocks noChangeAspect="1" noChangeArrowheads="1"/>
          </p:cNvPicPr>
          <p:nvPr/>
        </p:nvPicPr>
        <p:blipFill>
          <a:blip r:embed="rId3" cstate="print"/>
          <a:srcRect/>
          <a:stretch>
            <a:fillRect/>
          </a:stretch>
        </p:blipFill>
        <p:spPr bwMode="auto">
          <a:xfrm>
            <a:off x="6937375" y="4953000"/>
            <a:ext cx="1806575" cy="1905000"/>
          </a:xfrm>
          <a:prstGeom prst="rect">
            <a:avLst/>
          </a:prstGeom>
          <a:noFill/>
        </p:spPr>
      </p:pic>
      <p:pic>
        <p:nvPicPr>
          <p:cNvPr id="258055" name="Picture 7" descr="USR263095-OEM"/>
          <p:cNvPicPr>
            <a:picLocks noChangeAspect="1" noChangeArrowheads="1"/>
          </p:cNvPicPr>
          <p:nvPr/>
        </p:nvPicPr>
        <p:blipFill>
          <a:blip r:embed="rId4" cstate="print"/>
          <a:srcRect/>
          <a:stretch>
            <a:fillRect/>
          </a:stretch>
        </p:blipFill>
        <p:spPr bwMode="auto">
          <a:xfrm>
            <a:off x="7467600" y="381000"/>
            <a:ext cx="1428750" cy="971550"/>
          </a:xfrm>
          <a:prstGeom prst="rect">
            <a:avLst/>
          </a:prstGeom>
          <a:noFill/>
        </p:spPr>
      </p:pic>
      <p:pic>
        <p:nvPicPr>
          <p:cNvPr id="258057" name="Picture 9" descr="motorola_sb4100"/>
          <p:cNvPicPr>
            <a:picLocks noChangeAspect="1" noChangeArrowheads="1"/>
          </p:cNvPicPr>
          <p:nvPr/>
        </p:nvPicPr>
        <p:blipFill>
          <a:blip r:embed="rId5" cstate="print"/>
          <a:srcRect/>
          <a:stretch>
            <a:fillRect/>
          </a:stretch>
        </p:blipFill>
        <p:spPr bwMode="auto">
          <a:xfrm>
            <a:off x="6248400" y="381000"/>
            <a:ext cx="1266825" cy="1000125"/>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es-ES" sz="3800" b="1">
                <a:solidFill>
                  <a:schemeClr val="hlink"/>
                </a:solidFill>
              </a:rPr>
              <a:t>Dispositivos de redes</a:t>
            </a:r>
            <a:r>
              <a:rPr lang="es-ES" sz="3800"/>
              <a:t/>
            </a:r>
            <a:br>
              <a:rPr lang="es-ES" sz="3800"/>
            </a:br>
            <a:endParaRPr lang="es-ES" sz="3800"/>
          </a:p>
        </p:txBody>
      </p:sp>
      <p:sp>
        <p:nvSpPr>
          <p:cNvPr id="251907" name="Rectangle 3"/>
          <p:cNvSpPr>
            <a:spLocks noGrp="1" noChangeArrowheads="1"/>
          </p:cNvSpPr>
          <p:nvPr>
            <p:ph type="body" idx="1"/>
          </p:nvPr>
        </p:nvSpPr>
        <p:spPr/>
        <p:txBody>
          <a:bodyPr/>
          <a:lstStyle/>
          <a:p>
            <a:pPr algn="just">
              <a:lnSpc>
                <a:spcPct val="90000"/>
              </a:lnSpc>
            </a:pPr>
            <a:r>
              <a:rPr lang="es-ES" sz="2600" b="1">
                <a:solidFill>
                  <a:schemeClr val="hlink"/>
                </a:solidFill>
              </a:rPr>
              <a:t>Hubs (Concentradores)</a:t>
            </a:r>
          </a:p>
          <a:p>
            <a:pPr algn="just">
              <a:lnSpc>
                <a:spcPct val="90000"/>
              </a:lnSpc>
              <a:buFont typeface="Wingdings" pitchFamily="2" charset="2"/>
              <a:buNone/>
            </a:pPr>
            <a:r>
              <a:rPr lang="es-ES" sz="2600"/>
              <a:t/>
            </a:r>
            <a:br>
              <a:rPr lang="es-ES" sz="2600"/>
            </a:br>
            <a:r>
              <a:rPr lang="es-ES" sz="2600"/>
              <a:t>Son equipos que permiten estructurar el cableado de las redes. La variedad de tipos y características de estos equipos es muy grande. En un principio eran solo concentradores de cableado, pero cada vez disponen de mayor número de capacidad de la red, gestión remota, etc. La tendencia es a incorporar más funciones en el concentrador. Existen concentradores para todo tipo de medios físicos. </a:t>
            </a:r>
          </a:p>
        </p:txBody>
      </p:sp>
      <p:pic>
        <p:nvPicPr>
          <p:cNvPr id="251909" name="Picture 5" descr="HUB-0053"/>
          <p:cNvPicPr>
            <a:picLocks noChangeAspect="1" noChangeArrowheads="1"/>
          </p:cNvPicPr>
          <p:nvPr/>
        </p:nvPicPr>
        <p:blipFill>
          <a:blip r:embed="rId3" cstate="print"/>
          <a:srcRect/>
          <a:stretch>
            <a:fillRect/>
          </a:stretch>
        </p:blipFill>
        <p:spPr bwMode="auto">
          <a:xfrm>
            <a:off x="7467600" y="304800"/>
            <a:ext cx="1104900" cy="1104900"/>
          </a:xfrm>
          <a:prstGeom prst="rect">
            <a:avLst/>
          </a:prstGeom>
          <a:noFill/>
        </p:spPr>
      </p:pic>
      <p:pic>
        <p:nvPicPr>
          <p:cNvPr id="251911" name="Picture 7" descr="hub-usb-inalambrico-de-iogear"/>
          <p:cNvPicPr>
            <a:picLocks noChangeAspect="1" noChangeArrowheads="1"/>
          </p:cNvPicPr>
          <p:nvPr/>
        </p:nvPicPr>
        <p:blipFill>
          <a:blip r:embed="rId4" cstate="print"/>
          <a:srcRect/>
          <a:stretch>
            <a:fillRect/>
          </a:stretch>
        </p:blipFill>
        <p:spPr bwMode="auto">
          <a:xfrm>
            <a:off x="6172200" y="304800"/>
            <a:ext cx="1190625" cy="962025"/>
          </a:xfrm>
          <a:prstGeom prst="rect">
            <a:avLst/>
          </a:prstGeom>
          <a:noFill/>
        </p:spPr>
      </p:pic>
      <p:pic>
        <p:nvPicPr>
          <p:cNvPr id="251913" name="Picture 9" descr="hub2sped">
            <a:hlinkClick r:id="rId5"/>
          </p:cNvPr>
          <p:cNvPicPr>
            <a:picLocks noChangeAspect="1" noChangeArrowheads="1"/>
          </p:cNvPicPr>
          <p:nvPr/>
        </p:nvPicPr>
        <p:blipFill>
          <a:blip r:embed="rId6" cstate="print"/>
          <a:srcRect/>
          <a:stretch>
            <a:fillRect/>
          </a:stretch>
        </p:blipFill>
        <p:spPr bwMode="auto">
          <a:xfrm>
            <a:off x="6629400" y="5422900"/>
            <a:ext cx="2028825" cy="1236663"/>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r>
              <a:rPr lang="es-ES" b="1" dirty="0">
                <a:solidFill>
                  <a:schemeClr val="hlink"/>
                </a:solidFill>
              </a:rPr>
              <a:t>Dispositivos de redes</a:t>
            </a:r>
          </a:p>
        </p:txBody>
      </p:sp>
      <p:sp>
        <p:nvSpPr>
          <p:cNvPr id="252931" name="Rectangle 3"/>
          <p:cNvSpPr>
            <a:spLocks noGrp="1" noChangeArrowheads="1"/>
          </p:cNvSpPr>
          <p:nvPr>
            <p:ph type="body" idx="1"/>
          </p:nvPr>
        </p:nvSpPr>
        <p:spPr/>
        <p:txBody>
          <a:bodyPr/>
          <a:lstStyle/>
          <a:p>
            <a:pPr algn="just"/>
            <a:r>
              <a:rPr lang="es-ES"/>
              <a:t>Repetidores</a:t>
            </a:r>
            <a:br>
              <a:rPr lang="es-ES"/>
            </a:br>
            <a:r>
              <a:rPr lang="es-ES"/>
              <a:t>Son equipos que actúan a nivel físico. Prolongan la longitud de la red uniendo dos segmentos y amplificando la señal, pero junto con ella amplifican también el ruido. La red sigue siendo una sola, con lo cual, siguen siendo válidas las limitaciones en cuanto al número de estaciones que pueden compartir el medio. </a:t>
            </a:r>
          </a:p>
        </p:txBody>
      </p:sp>
      <p:pic>
        <p:nvPicPr>
          <p:cNvPr id="252933" name="Picture 5" descr="TPX8314">
            <a:hlinkClick r:id="rId3"/>
          </p:cNvPr>
          <p:cNvPicPr>
            <a:picLocks noChangeAspect="1" noChangeArrowheads="1"/>
          </p:cNvPicPr>
          <p:nvPr/>
        </p:nvPicPr>
        <p:blipFill>
          <a:blip r:embed="rId4" cstate="print"/>
          <a:srcRect/>
          <a:stretch>
            <a:fillRect/>
          </a:stretch>
        </p:blipFill>
        <p:spPr bwMode="auto">
          <a:xfrm>
            <a:off x="7467600" y="381000"/>
            <a:ext cx="1285875" cy="1028700"/>
          </a:xfrm>
          <a:prstGeom prst="rect">
            <a:avLst/>
          </a:prstGeom>
          <a:noFill/>
        </p:spPr>
      </p:pic>
      <p:pic>
        <p:nvPicPr>
          <p:cNvPr id="252939" name="Picture 11" descr="Esquema2">
            <a:hlinkClick r:id="rId5"/>
          </p:cNvPr>
          <p:cNvPicPr>
            <a:picLocks noChangeAspect="1" noChangeArrowheads="1"/>
          </p:cNvPicPr>
          <p:nvPr/>
        </p:nvPicPr>
        <p:blipFill>
          <a:blip r:embed="rId6" cstate="print"/>
          <a:srcRect/>
          <a:stretch>
            <a:fillRect/>
          </a:stretch>
        </p:blipFill>
        <p:spPr bwMode="auto">
          <a:xfrm>
            <a:off x="6324600" y="5257800"/>
            <a:ext cx="2286000" cy="1333500"/>
          </a:xfrm>
          <a:prstGeom prst="rect">
            <a:avLst/>
          </a:prstGeom>
          <a:noFill/>
        </p:spPr>
      </p:pic>
      <p:pic>
        <p:nvPicPr>
          <p:cNvPr id="252941" name="Picture 13" descr="3435full">
            <a:hlinkClick r:id="rId7"/>
          </p:cNvPr>
          <p:cNvPicPr>
            <a:picLocks noChangeAspect="1" noChangeArrowheads="1"/>
          </p:cNvPicPr>
          <p:nvPr/>
        </p:nvPicPr>
        <p:blipFill>
          <a:blip r:embed="rId8" cstate="print"/>
          <a:srcRect/>
          <a:stretch>
            <a:fillRect/>
          </a:stretch>
        </p:blipFill>
        <p:spPr bwMode="auto">
          <a:xfrm>
            <a:off x="6172200" y="304800"/>
            <a:ext cx="1304925" cy="981075"/>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r>
              <a:rPr lang="es-ES" b="1" dirty="0">
                <a:solidFill>
                  <a:schemeClr val="hlink"/>
                </a:solidFill>
              </a:rPr>
              <a:t>Dispositivos de redes</a:t>
            </a:r>
          </a:p>
        </p:txBody>
      </p:sp>
      <p:sp>
        <p:nvSpPr>
          <p:cNvPr id="252931" name="Rectangle 3"/>
          <p:cNvSpPr>
            <a:spLocks noGrp="1" noChangeArrowheads="1"/>
          </p:cNvSpPr>
          <p:nvPr>
            <p:ph type="body" idx="1"/>
          </p:nvPr>
        </p:nvSpPr>
        <p:spPr/>
        <p:txBody>
          <a:bodyPr/>
          <a:lstStyle/>
          <a:p>
            <a:r>
              <a:rPr lang="es-MX" b="1" dirty="0"/>
              <a:t>Amplificador</a:t>
            </a:r>
            <a:r>
              <a:rPr lang="es-MX" dirty="0"/>
              <a:t> de señal, este dispositivo tiene como función incrementar la intensidad de corriente, la tensión o la potencia de la </a:t>
            </a:r>
            <a:r>
              <a:rPr lang="es-MX" b="1" dirty="0"/>
              <a:t>señal</a:t>
            </a:r>
            <a:r>
              <a:rPr lang="es-MX" dirty="0"/>
              <a:t> que se le aplica a su entrada; obteniéndose la </a:t>
            </a:r>
            <a:r>
              <a:rPr lang="es-MX" b="1" dirty="0"/>
              <a:t>señal</a:t>
            </a:r>
            <a:r>
              <a:rPr lang="es-MX" dirty="0"/>
              <a:t> aumentada a la salida.</a:t>
            </a:r>
          </a:p>
        </p:txBody>
      </p:sp>
      <p:pic>
        <p:nvPicPr>
          <p:cNvPr id="1026" name="Picture 2" descr="Resultado de imagen para amplificadores de señal para redes"/>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l="9879" t="15268" r="12659" b="16980"/>
          <a:stretch/>
        </p:blipFill>
        <p:spPr bwMode="auto">
          <a:xfrm>
            <a:off x="6248400" y="381000"/>
            <a:ext cx="1371599" cy="119965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2339120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s-ES" b="1">
                <a:solidFill>
                  <a:schemeClr val="hlink"/>
                </a:solidFill>
              </a:rPr>
              <a:t>Dispositivos de redes</a:t>
            </a:r>
          </a:p>
        </p:txBody>
      </p:sp>
      <p:sp>
        <p:nvSpPr>
          <p:cNvPr id="253955" name="Rectangle 3"/>
          <p:cNvSpPr>
            <a:spLocks noGrp="1" noChangeArrowheads="1"/>
          </p:cNvSpPr>
          <p:nvPr>
            <p:ph type="body" idx="1"/>
          </p:nvPr>
        </p:nvSpPr>
        <p:spPr/>
        <p:txBody>
          <a:bodyPr/>
          <a:lstStyle/>
          <a:p>
            <a:pPr algn="just"/>
            <a:r>
              <a:rPr lang="es-ES" sz="2600"/>
              <a:t>"Bridges" (Puentes)</a:t>
            </a:r>
          </a:p>
          <a:p>
            <a:pPr algn="just">
              <a:buFont typeface="Wingdings" pitchFamily="2" charset="2"/>
              <a:buNone/>
            </a:pPr>
            <a:r>
              <a:rPr lang="es-ES" sz="2600"/>
              <a:t/>
            </a:r>
            <a:br>
              <a:rPr lang="es-ES" sz="2600"/>
            </a:br>
            <a:r>
              <a:rPr lang="es-ES" sz="2600"/>
              <a:t>Son equipos que unen dos redes actuando sobre los protocolos de bajo nivel. Solo el tráfico de una red que va dirigido a la otra atraviesa el dispositivo. Esto permite a los administradores dividir las redes en segmentos lógicos, descargando de tráfico las interconexiones. Los bridges producen las señales, con lo cual no se transmite ruido a través de ellos. </a:t>
            </a:r>
          </a:p>
        </p:txBody>
      </p:sp>
      <p:pic>
        <p:nvPicPr>
          <p:cNvPr id="253957" name="Picture 5" descr="WAP-654G"/>
          <p:cNvPicPr>
            <a:picLocks noChangeAspect="1" noChangeArrowheads="1"/>
          </p:cNvPicPr>
          <p:nvPr/>
        </p:nvPicPr>
        <p:blipFill>
          <a:blip r:embed="rId3" cstate="print"/>
          <a:srcRect/>
          <a:stretch>
            <a:fillRect/>
          </a:stretch>
        </p:blipFill>
        <p:spPr bwMode="auto">
          <a:xfrm>
            <a:off x="7391400" y="304800"/>
            <a:ext cx="1190625" cy="1057275"/>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s-ES" b="1">
                <a:solidFill>
                  <a:schemeClr val="hlink"/>
                </a:solidFill>
              </a:rPr>
              <a:t>Dispositivos de redes</a:t>
            </a:r>
          </a:p>
        </p:txBody>
      </p:sp>
      <p:sp>
        <p:nvSpPr>
          <p:cNvPr id="254979" name="Rectangle 3"/>
          <p:cNvSpPr>
            <a:spLocks noGrp="1" noChangeArrowheads="1"/>
          </p:cNvSpPr>
          <p:nvPr>
            <p:ph type="body" idx="1"/>
          </p:nvPr>
        </p:nvSpPr>
        <p:spPr/>
        <p:txBody>
          <a:bodyPr/>
          <a:lstStyle/>
          <a:p>
            <a:pPr algn="just"/>
            <a:r>
              <a:rPr lang="es-ES" sz="2600"/>
              <a:t>"Routers" (Encaminadores)</a:t>
            </a:r>
          </a:p>
          <a:p>
            <a:pPr algn="just">
              <a:buFont typeface="Wingdings" pitchFamily="2" charset="2"/>
              <a:buNone/>
            </a:pPr>
            <a:r>
              <a:rPr lang="es-ES" sz="2600"/>
              <a:t>	Son equipos de interconexión de redes que actúan a nivel de los protocolos de red. Permite utilizar varios sistemas de interconexión mejorando el rendimiento de la transmisión entre redes. Su funcionamiento es más lento que los bridges pero su capacidad es mayor. Permiten, incluso, enlazar dos redes basadas en un protocolo, por medio de otra que utilice un protocolo diferente. </a:t>
            </a:r>
          </a:p>
          <a:p>
            <a:endParaRPr lang="es-ES" sz="2600"/>
          </a:p>
        </p:txBody>
      </p:sp>
      <p:pic>
        <p:nvPicPr>
          <p:cNvPr id="254981" name="Picture 5" descr="Cisco870SeriesRouters"/>
          <p:cNvPicPr>
            <a:picLocks noChangeAspect="1" noChangeArrowheads="1"/>
          </p:cNvPicPr>
          <p:nvPr/>
        </p:nvPicPr>
        <p:blipFill>
          <a:blip r:embed="rId3" cstate="print"/>
          <a:srcRect/>
          <a:stretch>
            <a:fillRect/>
          </a:stretch>
        </p:blipFill>
        <p:spPr bwMode="auto">
          <a:xfrm>
            <a:off x="7391400" y="381000"/>
            <a:ext cx="1209675" cy="762000"/>
          </a:xfrm>
          <a:prstGeom prst="rect">
            <a:avLst/>
          </a:prstGeom>
          <a:noFill/>
        </p:spPr>
      </p:pic>
      <p:pic>
        <p:nvPicPr>
          <p:cNvPr id="254983" name="Picture 7" descr="router"/>
          <p:cNvPicPr>
            <a:picLocks noChangeAspect="1" noChangeArrowheads="1"/>
          </p:cNvPicPr>
          <p:nvPr/>
        </p:nvPicPr>
        <p:blipFill>
          <a:blip r:embed="rId4" cstate="print"/>
          <a:srcRect/>
          <a:stretch>
            <a:fillRect/>
          </a:stretch>
        </p:blipFill>
        <p:spPr bwMode="auto">
          <a:xfrm>
            <a:off x="6705600" y="5334000"/>
            <a:ext cx="2019300" cy="1400175"/>
          </a:xfrm>
          <a:prstGeom prst="rect">
            <a:avLst/>
          </a:prstGeom>
          <a:noFill/>
        </p:spPr>
      </p:pic>
      <p:pic>
        <p:nvPicPr>
          <p:cNvPr id="254985" name="Picture 9" descr="perle-p840-photo"/>
          <p:cNvPicPr>
            <a:picLocks noChangeAspect="1" noChangeArrowheads="1"/>
          </p:cNvPicPr>
          <p:nvPr/>
        </p:nvPicPr>
        <p:blipFill>
          <a:blip r:embed="rId5" cstate="print"/>
          <a:srcRect/>
          <a:stretch>
            <a:fillRect/>
          </a:stretch>
        </p:blipFill>
        <p:spPr bwMode="auto">
          <a:xfrm>
            <a:off x="5867400" y="381000"/>
            <a:ext cx="1390650" cy="8001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s-ES" b="1" dirty="0">
                <a:solidFill>
                  <a:schemeClr val="hlink"/>
                </a:solidFill>
              </a:rPr>
              <a:t>Dispositivos de redes</a:t>
            </a:r>
          </a:p>
        </p:txBody>
      </p:sp>
      <p:sp>
        <p:nvSpPr>
          <p:cNvPr id="256003" name="Rectangle 3"/>
          <p:cNvSpPr>
            <a:spLocks noGrp="1" noChangeArrowheads="1"/>
          </p:cNvSpPr>
          <p:nvPr>
            <p:ph type="body" idx="1"/>
          </p:nvPr>
        </p:nvSpPr>
        <p:spPr/>
        <p:txBody>
          <a:bodyPr/>
          <a:lstStyle/>
          <a:p>
            <a:pPr algn="just"/>
            <a:r>
              <a:rPr lang="es-ES"/>
              <a:t>"Gateways"</a:t>
            </a:r>
            <a:br>
              <a:rPr lang="es-ES"/>
            </a:br>
            <a:r>
              <a:rPr lang="es-ES"/>
              <a:t>Son equipos para interconectar redes con protocolos y arquitecturas completamente diferentes a todos los niveles de comunicación. La traducción de las unidades de información reduce mucho la velocidad de transmisión a través de estos equipos. </a:t>
            </a:r>
          </a:p>
          <a:p>
            <a:endParaRPr lang="es-ES"/>
          </a:p>
          <a:p>
            <a:endParaRPr lang="es-ES" b="1"/>
          </a:p>
        </p:txBody>
      </p:sp>
      <p:pic>
        <p:nvPicPr>
          <p:cNvPr id="256005" name="Picture 5" descr="soho_smb_gateway"/>
          <p:cNvPicPr>
            <a:picLocks noChangeAspect="1" noChangeArrowheads="1"/>
          </p:cNvPicPr>
          <p:nvPr/>
        </p:nvPicPr>
        <p:blipFill>
          <a:blip r:embed="rId3" cstate="print"/>
          <a:srcRect/>
          <a:stretch>
            <a:fillRect/>
          </a:stretch>
        </p:blipFill>
        <p:spPr bwMode="auto">
          <a:xfrm>
            <a:off x="6477000" y="4835525"/>
            <a:ext cx="2209800" cy="1870075"/>
          </a:xfrm>
          <a:prstGeom prst="rect">
            <a:avLst/>
          </a:prstGeom>
          <a:noFill/>
        </p:spPr>
      </p:pic>
      <p:pic>
        <p:nvPicPr>
          <p:cNvPr id="256009" name="Picture 9" descr="gateways"/>
          <p:cNvPicPr>
            <a:picLocks noChangeAspect="1" noChangeArrowheads="1"/>
          </p:cNvPicPr>
          <p:nvPr/>
        </p:nvPicPr>
        <p:blipFill>
          <a:blip r:embed="rId4" cstate="print"/>
          <a:srcRect/>
          <a:stretch>
            <a:fillRect/>
          </a:stretch>
        </p:blipFill>
        <p:spPr bwMode="auto">
          <a:xfrm>
            <a:off x="6248400" y="371475"/>
            <a:ext cx="1181100" cy="1076325"/>
          </a:xfrm>
          <a:prstGeom prst="rect">
            <a:avLst/>
          </a:prstGeom>
          <a:noFill/>
        </p:spPr>
      </p:pic>
      <p:pic>
        <p:nvPicPr>
          <p:cNvPr id="256011" name="Picture 11" descr="Avs"/>
          <p:cNvPicPr>
            <a:picLocks noChangeAspect="1" noChangeArrowheads="1"/>
          </p:cNvPicPr>
          <p:nvPr/>
        </p:nvPicPr>
        <p:blipFill>
          <a:blip r:embed="rId5" cstate="print"/>
          <a:srcRect/>
          <a:stretch>
            <a:fillRect/>
          </a:stretch>
        </p:blipFill>
        <p:spPr bwMode="auto">
          <a:xfrm>
            <a:off x="7467600" y="304800"/>
            <a:ext cx="1143000" cy="120015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algn="just"/>
            <a:r>
              <a:rPr lang="es-MX" dirty="0" err="1" smtClean="0"/>
              <a:t>Switch</a:t>
            </a:r>
            <a:r>
              <a:rPr lang="es-MX" dirty="0" smtClean="0"/>
              <a:t> o conmutador</a:t>
            </a:r>
          </a:p>
          <a:p>
            <a:pPr algn="just">
              <a:buNone/>
            </a:pPr>
            <a:r>
              <a:rPr lang="es-MX" dirty="0" smtClean="0"/>
              <a:t> </a:t>
            </a:r>
            <a:r>
              <a:rPr lang="es-MX" dirty="0" smtClean="0"/>
              <a:t>   </a:t>
            </a:r>
          </a:p>
          <a:p>
            <a:pPr algn="just">
              <a:buNone/>
            </a:pPr>
            <a:r>
              <a:rPr lang="es-MX" dirty="0" smtClean="0"/>
              <a:t> </a:t>
            </a:r>
            <a:r>
              <a:rPr lang="es-MX" dirty="0" smtClean="0"/>
              <a:t>  Es el </a:t>
            </a:r>
            <a:r>
              <a:rPr lang="es-MX" dirty="0" smtClean="0"/>
              <a:t>dispositivo digital lógico de interconexión de equipos que trabaja en la capa de enlace de datos del modelo OSI. ... </a:t>
            </a:r>
            <a:r>
              <a:rPr lang="es-MX" dirty="0" err="1" smtClean="0"/>
              <a:t>Switches</a:t>
            </a:r>
            <a:r>
              <a:rPr lang="es-MX" dirty="0" smtClean="0"/>
              <a:t>; se encargan de la interconexión de equipos dentro de una misma </a:t>
            </a:r>
            <a:r>
              <a:rPr lang="es-MX" b="1" dirty="0" smtClean="0"/>
              <a:t>red</a:t>
            </a:r>
            <a:r>
              <a:rPr lang="es-MX" dirty="0" smtClean="0"/>
              <a:t>. Constituyen las </a:t>
            </a:r>
            <a:r>
              <a:rPr lang="es-MX" b="1" dirty="0" smtClean="0"/>
              <a:t>redes</a:t>
            </a:r>
            <a:r>
              <a:rPr lang="es-MX" dirty="0" smtClean="0"/>
              <a:t> de área local o LAN.</a:t>
            </a:r>
            <a:r>
              <a:rPr lang="es-MX" dirty="0" smtClean="0"/>
              <a:t> </a:t>
            </a:r>
          </a:p>
          <a:p>
            <a:pPr algn="just">
              <a:buNone/>
            </a:pPr>
            <a:endParaRPr lang="es-MX" dirty="0"/>
          </a:p>
        </p:txBody>
      </p:sp>
      <p:sp>
        <p:nvSpPr>
          <p:cNvPr id="4" name="Rectangle 2"/>
          <p:cNvSpPr>
            <a:spLocks noGrp="1" noChangeArrowheads="1"/>
          </p:cNvSpPr>
          <p:nvPr>
            <p:ph type="title"/>
          </p:nvPr>
        </p:nvSpPr>
        <p:spPr/>
        <p:txBody>
          <a:bodyPr/>
          <a:lstStyle/>
          <a:p>
            <a:r>
              <a:rPr lang="es-ES" b="1" dirty="0">
                <a:solidFill>
                  <a:schemeClr val="hlink"/>
                </a:solidFill>
              </a:rPr>
              <a:t>Dispositivos de redes</a:t>
            </a:r>
          </a:p>
        </p:txBody>
      </p:sp>
      <p:sp>
        <p:nvSpPr>
          <p:cNvPr id="1026" name="AutoShape 2" descr="Switch de red Ethernet Cisco SG 200-26 SLM2024T al mejor preci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pic>
        <p:nvPicPr>
          <p:cNvPr id="1028" name="Picture 4" descr="Switch Cisco Gigabit Ethernet SG250-08HP, 8 Puertos, SG250-08HP-K9-NA |  Abasteo.mx"/>
          <p:cNvPicPr>
            <a:picLocks noChangeAspect="1" noChangeArrowheads="1"/>
          </p:cNvPicPr>
          <p:nvPr/>
        </p:nvPicPr>
        <p:blipFill>
          <a:blip r:embed="rId2" cstate="print"/>
          <a:srcRect/>
          <a:stretch>
            <a:fillRect/>
          </a:stretch>
        </p:blipFill>
        <p:spPr bwMode="auto">
          <a:xfrm>
            <a:off x="5486400" y="381000"/>
            <a:ext cx="3165833" cy="1228344"/>
          </a:xfrm>
          <a:prstGeom prst="rect">
            <a:avLst/>
          </a:prstGeom>
          <a:noFill/>
        </p:spPr>
      </p:pic>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130</TotalTime>
  <Words>249</Words>
  <Application>Microsoft Office PowerPoint</Application>
  <PresentationFormat>Presentación en pantalla (4:3)</PresentationFormat>
  <Paragraphs>53</Paragraphs>
  <Slides>12</Slides>
  <Notes>8</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Edge</vt:lpstr>
      <vt:lpstr>Dispositivos      de red</vt:lpstr>
      <vt:lpstr>Dispositivos de redes</vt:lpstr>
      <vt:lpstr>Dispositivos de redes </vt:lpstr>
      <vt:lpstr>Dispositivos de redes</vt:lpstr>
      <vt:lpstr>Dispositivos de redes</vt:lpstr>
      <vt:lpstr>Dispositivos de redes</vt:lpstr>
      <vt:lpstr>Dispositivos de redes</vt:lpstr>
      <vt:lpstr>Dispositivos de redes</vt:lpstr>
      <vt:lpstr>Dispositivos de redes</vt:lpstr>
      <vt:lpstr>Dispositivos de redes</vt:lpstr>
      <vt:lpstr>Dispositivos de redes</vt:lpstr>
      <vt:lpstr>Tarea: </vt:lpstr>
    </vt:vector>
  </TitlesOfParts>
  <Company>Softtek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Dispositivos de red</dc:title>
  <dc:creator>Softtek</dc:creator>
  <cp:lastModifiedBy>M Mendoza</cp:lastModifiedBy>
  <cp:revision>25</cp:revision>
  <cp:lastPrinted>2019-03-29T23:40:30Z</cp:lastPrinted>
  <dcterms:created xsi:type="dcterms:W3CDTF">2008-03-31T04:50:47Z</dcterms:created>
  <dcterms:modified xsi:type="dcterms:W3CDTF">2020-10-07T19:03:11Z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3</vt:i4>
  </property>
</Properties>
</file>