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Nunito Semi Bold" panose="020B0604020202020204" charset="0"/>
      <p:regular r:id="rId10"/>
    </p:embeddedFont>
    <p:embeddedFont>
      <p:font typeface="PT Sans" panose="020B0503020203020204" pitchFamily="34" charset="0"/>
      <p:regular r:id="rId11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89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6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38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98" name="Group 2097">
            <a:extLst>
              <a:ext uri="{FF2B5EF4-FFF2-40B4-BE49-F238E27FC236}">
                <a16:creationId xmlns:a16="http://schemas.microsoft.com/office/drawing/2014/main" id="{108BB4D4-D71A-48F5-B2D2-45D2D78F4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4626742" cy="8229600"/>
            <a:chOff x="651279" y="598259"/>
            <a:chExt cx="10889442" cy="5680742"/>
          </a:xfrm>
        </p:grpSpPr>
        <p:sp>
          <p:nvSpPr>
            <p:cNvPr id="2099" name="Color">
              <a:extLst>
                <a:ext uri="{FF2B5EF4-FFF2-40B4-BE49-F238E27FC236}">
                  <a16:creationId xmlns:a16="http://schemas.microsoft.com/office/drawing/2014/main" id="{F287CCC2-896F-4F04-A017-737FB703F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0" name="Color">
              <a:extLst>
                <a:ext uri="{FF2B5EF4-FFF2-40B4-BE49-F238E27FC236}">
                  <a16:creationId xmlns:a16="http://schemas.microsoft.com/office/drawing/2014/main" id="{821DD70C-9C59-4A01-BF0B-C027B5BCA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4" name="Picture 6" descr="Microservicios: SPRING BOOT. (XXVII Ciclo de conferencias de información  técnica de la EPC) - Inicio">
            <a:extLst>
              <a:ext uri="{FF2B5EF4-FFF2-40B4-BE49-F238E27FC236}">
                <a16:creationId xmlns:a16="http://schemas.microsoft.com/office/drawing/2014/main" id="{000217E2-9EA3-F16A-512C-2E6F4FBC5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42" y="3583542"/>
            <a:ext cx="13072016" cy="34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02" name="Group 210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28" y="0"/>
            <a:ext cx="14626743" cy="8229601"/>
            <a:chOff x="0" y="0"/>
            <a:chExt cx="12188952" cy="6858000"/>
          </a:xfrm>
        </p:grpSpPr>
        <p:sp>
          <p:nvSpPr>
            <p:cNvPr id="2103" name="Freeform: Shape 210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4" name="Freeform: Shape 210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5" name="Freeform: Shape 210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6" name="Freeform: Shape 210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7" name="Freeform: Shape 210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8" name="Freeform: Shape 210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09" name="Freeform: Shape 210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 0"/>
          <p:cNvSpPr/>
          <p:nvPr/>
        </p:nvSpPr>
        <p:spPr>
          <a:xfrm>
            <a:off x="943660" y="691286"/>
            <a:ext cx="6516300" cy="330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Introducción a Spring Boot</a:t>
            </a:r>
          </a:p>
        </p:txBody>
      </p:sp>
      <p:sp>
        <p:nvSpPr>
          <p:cNvPr id="4" name="Text 1"/>
          <p:cNvSpPr/>
          <p:nvPr/>
        </p:nvSpPr>
        <p:spPr>
          <a:xfrm>
            <a:off x="7757290" y="691286"/>
            <a:ext cx="5639351" cy="333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Spring Boot es </a:t>
            </a:r>
            <a:r>
              <a:rPr lang="en-US" sz="2200" dirty="0" err="1">
                <a:solidFill>
                  <a:schemeClr val="bg1"/>
                </a:solidFill>
              </a:rPr>
              <a:t>una</a:t>
            </a:r>
            <a:r>
              <a:rPr lang="en-US" sz="2200" dirty="0">
                <a:solidFill>
                  <a:schemeClr val="bg1"/>
                </a:solidFill>
              </a:rPr>
              <a:t> extension que </a:t>
            </a:r>
            <a:r>
              <a:rPr lang="en-US" sz="2200" dirty="0" err="1">
                <a:solidFill>
                  <a:schemeClr val="bg1"/>
                </a:solidFill>
              </a:rPr>
              <a:t>simplifica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desarrollo</a:t>
            </a:r>
            <a:r>
              <a:rPr lang="en-US" sz="2200" dirty="0">
                <a:solidFill>
                  <a:schemeClr val="bg1"/>
                </a:solidFill>
              </a:rPr>
              <a:t> de aplicaciones Java </a:t>
            </a:r>
            <a:r>
              <a:rPr lang="en-US" sz="2200" dirty="0" err="1">
                <a:solidFill>
                  <a:schemeClr val="bg1"/>
                </a:solidFill>
              </a:rPr>
              <a:t>listas</a:t>
            </a:r>
            <a:r>
              <a:rPr lang="en-US" sz="2200" dirty="0">
                <a:solidFill>
                  <a:schemeClr val="bg1"/>
                </a:solidFill>
              </a:rPr>
              <a:t> para </a:t>
            </a:r>
            <a:r>
              <a:rPr lang="en-US" sz="2200" dirty="0" err="1">
                <a:solidFill>
                  <a:schemeClr val="bg1"/>
                </a:solidFill>
              </a:rPr>
              <a:t>producción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Facilita</a:t>
            </a:r>
            <a:r>
              <a:rPr lang="en-US" sz="2200" dirty="0">
                <a:solidFill>
                  <a:schemeClr val="bg1"/>
                </a:solidFill>
              </a:rPr>
              <a:t> la </a:t>
            </a:r>
            <a:r>
              <a:rPr lang="en-US" sz="2200" dirty="0" err="1">
                <a:solidFill>
                  <a:schemeClr val="bg1"/>
                </a:solidFill>
              </a:rPr>
              <a:t>configuración</a:t>
            </a:r>
            <a:r>
              <a:rPr lang="en-US" sz="2200" dirty="0">
                <a:solidFill>
                  <a:schemeClr val="bg1"/>
                </a:solidFill>
              </a:rPr>
              <a:t> y </a:t>
            </a:r>
            <a:r>
              <a:rPr lang="en-US" sz="2200" dirty="0" err="1">
                <a:solidFill>
                  <a:schemeClr val="bg1"/>
                </a:solidFill>
              </a:rPr>
              <a:t>permite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crear</a:t>
            </a:r>
            <a:r>
              <a:rPr lang="en-US" sz="2200" dirty="0">
                <a:solidFill>
                  <a:schemeClr val="bg1"/>
                </a:solidFill>
              </a:rPr>
              <a:t> aplicaciones </a:t>
            </a:r>
            <a:r>
              <a:rPr lang="en-US" sz="2200" dirty="0" err="1">
                <a:solidFill>
                  <a:schemeClr val="bg1"/>
                </a:solidFill>
              </a:rPr>
              <a:t>independientes</a:t>
            </a:r>
            <a:r>
              <a:rPr lang="en-US" sz="2200" dirty="0">
                <a:solidFill>
                  <a:schemeClr val="bg1"/>
                </a:solidFill>
              </a:rPr>
              <a:t>. Esta </a:t>
            </a:r>
            <a:r>
              <a:rPr lang="en-US" sz="2200" dirty="0" err="1">
                <a:solidFill>
                  <a:schemeClr val="bg1"/>
                </a:solidFill>
              </a:rPr>
              <a:t>presentación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guiará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través</a:t>
            </a:r>
            <a:r>
              <a:rPr lang="en-US" sz="2200" dirty="0">
                <a:solidFill>
                  <a:schemeClr val="bg1"/>
                </a:solidFill>
              </a:rPr>
              <a:t> de sus </a:t>
            </a:r>
            <a:r>
              <a:rPr lang="en-US" sz="2200" dirty="0" err="1">
                <a:solidFill>
                  <a:schemeClr val="bg1"/>
                </a:solidFill>
              </a:rPr>
              <a:t>características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ventajas</a:t>
            </a:r>
            <a:r>
              <a:rPr lang="en-US" sz="2200" dirty="0">
                <a:solidFill>
                  <a:schemeClr val="bg1"/>
                </a:solidFill>
              </a:rPr>
              <a:t> y </a:t>
            </a:r>
            <a:r>
              <a:rPr lang="en-US" sz="2200" dirty="0" err="1">
                <a:solidFill>
                  <a:schemeClr val="bg1"/>
                </a:solidFill>
              </a:rPr>
              <a:t>casos</a:t>
            </a:r>
            <a:r>
              <a:rPr lang="en-US" sz="2200" dirty="0">
                <a:solidFill>
                  <a:schemeClr val="bg1"/>
                </a:solidFill>
              </a:rPr>
              <a:t> de </a:t>
            </a:r>
            <a:r>
              <a:rPr lang="en-US" sz="2200" dirty="0" err="1">
                <a:solidFill>
                  <a:schemeClr val="bg1"/>
                </a:solidFill>
              </a:rPr>
              <a:t>uso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AutoShape 2" descr="Spring Boot for Beginners">
            <a:extLst>
              <a:ext uri="{FF2B5EF4-FFF2-40B4-BE49-F238E27FC236}">
                <a16:creationId xmlns:a16="http://schemas.microsoft.com/office/drawing/2014/main" id="{13284620-BE32-99BA-52CA-1178FCB0D9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799" y="1728439"/>
            <a:ext cx="2538761" cy="253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¿</a:t>
            </a:r>
            <a:r>
              <a:rPr lang="en-US" sz="4400" dirty="0" err="1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Qué</a:t>
            </a: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es Spring Boot?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355913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Extensión</a:t>
            </a: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basada</a:t>
            </a: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en</a:t>
            </a: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Spring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Facilita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el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desarrollo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de aplicaciones Java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modernas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979545"/>
            <a:ext cx="336042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Simplifica</a:t>
            </a: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la </a:t>
            </a:r>
            <a:r>
              <a:rPr lang="en-US" sz="2200" dirty="0" err="1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configuración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Reduce la necesidad de configuración manual extensa.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979545"/>
            <a:ext cx="365652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Aplicaciones </a:t>
            </a:r>
            <a:r>
              <a:rPr lang="en-US" sz="2200" dirty="0" err="1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independientes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 aplicaciones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listas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para ser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desplegadas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producción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85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CA1291E-F87E-49E2-3744-21EEDBAF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7792212"/>
            <a:ext cx="18288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74851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756886"/>
            <a:ext cx="670738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Características Principales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089077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5" name="Text 2"/>
          <p:cNvSpPr/>
          <p:nvPr/>
        </p:nvSpPr>
        <p:spPr>
          <a:xfrm>
            <a:off x="6492002" y="3189327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101959" y="3089077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Configuración automática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101959" y="3936563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Detecta dependencias y configura componentes necesarios.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10178058" y="3089077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9" name="Text 6"/>
          <p:cNvSpPr/>
          <p:nvPr/>
        </p:nvSpPr>
        <p:spPr>
          <a:xfrm>
            <a:off x="10345936" y="3189327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55893" y="308907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Servidor embebido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55893" y="3584615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Incluye Tomcat, Jetty y Undertow, sin configuración manual.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6324124" y="559415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3" name="Text 10"/>
          <p:cNvSpPr/>
          <p:nvPr/>
        </p:nvSpPr>
        <p:spPr>
          <a:xfrm>
            <a:off x="6492002" y="5694402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101959" y="559415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Spring Boot Starters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01959" y="6089690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Agrupa dependencias comunes para simplificar el desarrollo.</a:t>
            </a:r>
            <a:endParaRPr lang="en-US" sz="185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38B1DA0-5760-E68B-875D-2C939D8D9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345" y="7644384"/>
            <a:ext cx="1829055" cy="5852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922300" y="635699"/>
            <a:ext cx="620160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Ventajas de Spring Boot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862" y="2459900"/>
            <a:ext cx="562451" cy="5624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647862" y="3261666"/>
            <a:ext cx="2250162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Facilidad de desarrollo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3647862" y="4109153"/>
            <a:ext cx="2250162" cy="13094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Reduce código y configuración manual.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997" y="2459900"/>
            <a:ext cx="562451" cy="5624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56997" y="3261666"/>
            <a:ext cx="22501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Escalabilidad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6256997" y="3757204"/>
            <a:ext cx="2250162" cy="1501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Compatible con arquitecturas de microservicios.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132" y="2459900"/>
            <a:ext cx="562570" cy="5625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866133" y="3261785"/>
            <a:ext cx="2250281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Comunidad y soporte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8866133" y="4109271"/>
            <a:ext cx="2250281" cy="1149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Amplia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documentación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y recursos disponibles.</a:t>
            </a:r>
            <a:endParaRPr lang="en-US" sz="185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9AA909E-2B94-C48F-6D96-658D716BE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1345" y="7743535"/>
            <a:ext cx="1829055" cy="419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54278" y="464046"/>
            <a:ext cx="712184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Desventajas de Spring Boot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852" y="2364998"/>
            <a:ext cx="1196816" cy="1436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941641" y="260431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Uso de memoria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4941641" y="3099852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Puede ser pesado comparado con otras soluciones.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852" y="3801249"/>
            <a:ext cx="1196816" cy="14362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941641" y="404056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Curva de aprendizaje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941641" y="4536103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Requiere conocimientos de Java y Spring.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852" y="5237500"/>
            <a:ext cx="1196816" cy="143625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941641" y="547681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Menor control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4941641" y="5972354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La configuración automática limita la personalización.</a:t>
            </a:r>
            <a:endParaRPr lang="en-US" sz="185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1C71979-8EE8-47E2-B56A-A1BDF12ED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1600" y="7571232"/>
            <a:ext cx="1828800" cy="658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507891" y="43550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Casos de Uso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89265" y="2654658"/>
            <a:ext cx="3614618" cy="2137886"/>
          </a:xfrm>
          <a:prstGeom prst="roundRect">
            <a:avLst>
              <a:gd name="adj" fmla="val 16796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5" name="Text 2"/>
          <p:cNvSpPr/>
          <p:nvPr/>
        </p:nvSpPr>
        <p:spPr>
          <a:xfrm>
            <a:off x="1587698" y="290830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Microservicios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99899" y="3513892"/>
            <a:ext cx="309026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Ampliamente utilizado en sistemas distribuidos.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226517" y="2638026"/>
            <a:ext cx="3614618" cy="2137886"/>
          </a:xfrm>
          <a:prstGeom prst="roundRect">
            <a:avLst>
              <a:gd name="adj" fmla="val 16796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8" name="Text 5"/>
          <p:cNvSpPr/>
          <p:nvPr/>
        </p:nvSpPr>
        <p:spPr>
          <a:xfrm>
            <a:off x="11243121" y="2749790"/>
            <a:ext cx="309026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Aplicaciones empresariales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750868" y="3731776"/>
            <a:ext cx="309026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Gestiona procesos internos y sistemas escalables.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5507891" y="2638026"/>
            <a:ext cx="3614618" cy="2137885"/>
          </a:xfrm>
          <a:prstGeom prst="roundRect">
            <a:avLst>
              <a:gd name="adj" fmla="val 2559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1" name="Text 8"/>
          <p:cNvSpPr/>
          <p:nvPr/>
        </p:nvSpPr>
        <p:spPr>
          <a:xfrm>
            <a:off x="6402458" y="292576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APIs RESTful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5863092" y="3794491"/>
            <a:ext cx="3159055" cy="703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Ideal para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construir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servicios</a:t>
            </a:r>
            <a:endParaRPr lang="en-US" sz="18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backend.</a:t>
            </a:r>
            <a:endParaRPr lang="en-US" sz="185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8AABAC6-447C-1ED3-8767-37196F8B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254" y="7696664"/>
            <a:ext cx="18288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532388" y="109724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Conclusión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3696325" y="2572827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Spring Boot es una solución poderosa y eficiente para desarrollar aplicaciones Java. Su enfoque en la productividad, escalabilidad y facilidad de integración lo convierte en una opción popular.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3580923" y="4589383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Spring Boot facilita el desarrollo, ofreciendo una configuración mínima y un despliegue sencillo.</a:t>
            </a:r>
            <a:endParaRPr lang="en-US" sz="18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957D2E5-CC0E-1EE2-3041-D81BBD888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345" y="7743535"/>
            <a:ext cx="1829055" cy="4191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268</Words>
  <Application>Microsoft Office PowerPoint</Application>
  <PresentationFormat>Personalizado</PresentationFormat>
  <Paragraphs>51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PT Sans</vt:lpstr>
      <vt:lpstr>Nunito Semi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justin Rodríguez</cp:lastModifiedBy>
  <cp:revision>2</cp:revision>
  <dcterms:created xsi:type="dcterms:W3CDTF">2025-02-19T14:57:49Z</dcterms:created>
  <dcterms:modified xsi:type="dcterms:W3CDTF">2025-02-19T15:14:46Z</dcterms:modified>
</cp:coreProperties>
</file>