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73" r:id="rId8"/>
    <p:sldId id="272" r:id="rId9"/>
    <p:sldId id="265" r:id="rId10"/>
    <p:sldId id="264" r:id="rId11"/>
    <p:sldId id="268" r:id="rId12"/>
    <p:sldId id="266" r:id="rId13"/>
    <p:sldId id="269" r:id="rId14"/>
    <p:sldId id="274" r:id="rId15"/>
    <p:sldId id="270" r:id="rId16"/>
    <p:sldId id="267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5D524-A8C2-4F80-80AA-A0D6494E5A2F}" type="doc">
      <dgm:prSet loTypeId="urn:microsoft.com/office/officeart/2005/8/layout/pyramid2" loCatId="list" qsTypeId="urn:microsoft.com/office/officeart/2005/8/quickstyle/simple1" qsCatId="simple" csTypeId="urn:microsoft.com/office/officeart/2005/8/colors/accent6_1" csCatId="accent6" phldr="1"/>
      <dgm:spPr/>
    </dgm:pt>
    <dgm:pt modelId="{A4B73D4C-CC64-4F0A-B4EB-FCFE297A7891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tx2">
                  <a:lumMod val="60000"/>
                  <a:lumOff val="40000"/>
                </a:schemeClr>
              </a:solidFill>
            </a:rPr>
            <a:t>ENTRPRISE</a:t>
          </a:r>
          <a:r>
            <a:rPr lang="fr-FR" sz="1800" dirty="0" smtClean="0"/>
            <a:t>: </a:t>
          </a:r>
        </a:p>
        <a:p>
          <a:r>
            <a:rPr lang="fr-FR" sz="1800" b="1" dirty="0" smtClean="0">
              <a:effectLst/>
            </a:rPr>
            <a:t>AL QODS BUREAU</a:t>
          </a:r>
          <a:endParaRPr lang="fr-FR" sz="1800" b="1" dirty="0">
            <a:effectLst/>
          </a:endParaRPr>
        </a:p>
      </dgm:t>
    </dgm:pt>
    <dgm:pt modelId="{4566F48D-6903-4BA5-A466-72D344715E94}" type="parTrans" cxnId="{573DC1F8-0B91-424B-9C4A-CBC82473835D}">
      <dgm:prSet/>
      <dgm:spPr/>
      <dgm:t>
        <a:bodyPr/>
        <a:lstStyle/>
        <a:p>
          <a:endParaRPr lang="fr-FR"/>
        </a:p>
      </dgm:t>
    </dgm:pt>
    <dgm:pt modelId="{893388B0-B0D7-468B-9DA1-7F3422D1C38D}" type="sibTrans" cxnId="{573DC1F8-0B91-424B-9C4A-CBC82473835D}">
      <dgm:prSet/>
      <dgm:spPr/>
      <dgm:t>
        <a:bodyPr/>
        <a:lstStyle/>
        <a:p>
          <a:endParaRPr lang="fr-FR"/>
        </a:p>
      </dgm:t>
    </dgm:pt>
    <dgm:pt modelId="{D14849DE-31B7-469C-9EE9-BD7951806E20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tx2">
                  <a:lumMod val="60000"/>
                  <a:lumOff val="40000"/>
                </a:schemeClr>
              </a:solidFill>
            </a:rPr>
            <a:t>TUTEUR: </a:t>
          </a:r>
        </a:p>
        <a:p>
          <a:r>
            <a:rPr lang="fr-FR" sz="1800" b="1" dirty="0" smtClean="0"/>
            <a:t>M. Yasser KOUKISS</a:t>
          </a:r>
          <a:endParaRPr lang="fr-FR" sz="1800" b="1" dirty="0"/>
        </a:p>
      </dgm:t>
    </dgm:pt>
    <dgm:pt modelId="{F924A966-B005-453C-AF7A-328DD9735FF4}" type="parTrans" cxnId="{991A66E0-2807-4F60-A7D5-47988CE78A69}">
      <dgm:prSet/>
      <dgm:spPr/>
      <dgm:t>
        <a:bodyPr/>
        <a:lstStyle/>
        <a:p>
          <a:endParaRPr lang="fr-FR"/>
        </a:p>
      </dgm:t>
    </dgm:pt>
    <dgm:pt modelId="{64BDE3E8-51D2-4D87-871D-DC63EAA5147F}" type="sibTrans" cxnId="{991A66E0-2807-4F60-A7D5-47988CE78A69}">
      <dgm:prSet/>
      <dgm:spPr/>
      <dgm:t>
        <a:bodyPr/>
        <a:lstStyle/>
        <a:p>
          <a:endParaRPr lang="fr-FR"/>
        </a:p>
      </dgm:t>
    </dgm:pt>
    <dgm:pt modelId="{38D686F3-3309-4D04-88EF-F46A800D5FE0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tx2">
                  <a:lumMod val="60000"/>
                  <a:lumOff val="40000"/>
                </a:schemeClr>
              </a:solidFill>
            </a:rPr>
            <a:t>EFFECTUE PAR:</a:t>
          </a:r>
        </a:p>
        <a:p>
          <a:r>
            <a:rPr lang="fr-FR" sz="1800" b="1" dirty="0" smtClean="0">
              <a:solidFill>
                <a:schemeClr val="tx1"/>
              </a:solidFill>
            </a:rPr>
            <a:t>AIT-EL ASRI Abderrazak</a:t>
          </a:r>
          <a:endParaRPr lang="fr-FR" sz="1800" b="1" dirty="0">
            <a:solidFill>
              <a:schemeClr val="tx1"/>
            </a:solidFill>
          </a:endParaRPr>
        </a:p>
      </dgm:t>
    </dgm:pt>
    <dgm:pt modelId="{16B3D52E-C0D7-4389-B7EB-8F4517FA3527}" type="parTrans" cxnId="{DD573E3E-F731-45FE-829B-8C32612732DA}">
      <dgm:prSet/>
      <dgm:spPr/>
      <dgm:t>
        <a:bodyPr/>
        <a:lstStyle/>
        <a:p>
          <a:endParaRPr lang="fr-FR"/>
        </a:p>
      </dgm:t>
    </dgm:pt>
    <dgm:pt modelId="{0DE1EDEB-CC28-4850-8CE4-68E93EC8CFC8}" type="sibTrans" cxnId="{DD573E3E-F731-45FE-829B-8C32612732DA}">
      <dgm:prSet/>
      <dgm:spPr/>
      <dgm:t>
        <a:bodyPr/>
        <a:lstStyle/>
        <a:p>
          <a:endParaRPr lang="fr-FR"/>
        </a:p>
      </dgm:t>
    </dgm:pt>
    <dgm:pt modelId="{4CB7E236-7B71-4C44-BB26-7B3442D6030A}" type="pres">
      <dgm:prSet presAssocID="{95D5D524-A8C2-4F80-80AA-A0D6494E5A2F}" presName="compositeShape" presStyleCnt="0">
        <dgm:presLayoutVars>
          <dgm:dir/>
          <dgm:resizeHandles/>
        </dgm:presLayoutVars>
      </dgm:prSet>
      <dgm:spPr/>
    </dgm:pt>
    <dgm:pt modelId="{6CC46CC5-D81C-44AA-8836-911006B84EFC}" type="pres">
      <dgm:prSet presAssocID="{95D5D524-A8C2-4F80-80AA-A0D6494E5A2F}" presName="pyramid" presStyleLbl="nod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F915B11-03A4-46E6-90EC-D6F366D0DAF3}" type="pres">
      <dgm:prSet presAssocID="{95D5D524-A8C2-4F80-80AA-A0D6494E5A2F}" presName="theList" presStyleCnt="0"/>
      <dgm:spPr/>
    </dgm:pt>
    <dgm:pt modelId="{4E059690-90CD-4193-9DF1-E3E169AF200D}" type="pres">
      <dgm:prSet presAssocID="{A4B73D4C-CC64-4F0A-B4EB-FCFE297A7891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8BD56E-0C5F-4932-80DD-66B75AC12450}" type="pres">
      <dgm:prSet presAssocID="{A4B73D4C-CC64-4F0A-B4EB-FCFE297A7891}" presName="aSpace" presStyleCnt="0"/>
      <dgm:spPr/>
    </dgm:pt>
    <dgm:pt modelId="{7F6B652A-E13C-4077-B0BB-77B0A52524F3}" type="pres">
      <dgm:prSet presAssocID="{D14849DE-31B7-469C-9EE9-BD7951806E2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A30A60-F743-4C7A-AB26-699458580724}" type="pres">
      <dgm:prSet presAssocID="{D14849DE-31B7-469C-9EE9-BD7951806E20}" presName="aSpace" presStyleCnt="0"/>
      <dgm:spPr/>
    </dgm:pt>
    <dgm:pt modelId="{8374CE23-51BC-4934-8F02-8250D840BFA5}" type="pres">
      <dgm:prSet presAssocID="{38D686F3-3309-4D04-88EF-F46A800D5FE0}" presName="aNode" presStyleLbl="fgAcc1" presStyleIdx="2" presStyleCnt="3" custLinFactNeighborX="-603" custLinFactNeighborY="-274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65E0ED-E4D6-4172-95AE-8EBAB447C956}" type="pres">
      <dgm:prSet presAssocID="{38D686F3-3309-4D04-88EF-F46A800D5FE0}" presName="aSpace" presStyleCnt="0"/>
      <dgm:spPr/>
    </dgm:pt>
  </dgm:ptLst>
  <dgm:cxnLst>
    <dgm:cxn modelId="{991A66E0-2807-4F60-A7D5-47988CE78A69}" srcId="{95D5D524-A8C2-4F80-80AA-A0D6494E5A2F}" destId="{D14849DE-31B7-469C-9EE9-BD7951806E20}" srcOrd="1" destOrd="0" parTransId="{F924A966-B005-453C-AF7A-328DD9735FF4}" sibTransId="{64BDE3E8-51D2-4D87-871D-DC63EAA5147F}"/>
    <dgm:cxn modelId="{EC99D1C5-C1E8-408F-8A7C-492E1EAA99BE}" type="presOf" srcId="{95D5D524-A8C2-4F80-80AA-A0D6494E5A2F}" destId="{4CB7E236-7B71-4C44-BB26-7B3442D6030A}" srcOrd="0" destOrd="0" presId="urn:microsoft.com/office/officeart/2005/8/layout/pyramid2"/>
    <dgm:cxn modelId="{DE4BE55B-24B0-40D0-80FB-AF28D138EE93}" type="presOf" srcId="{38D686F3-3309-4D04-88EF-F46A800D5FE0}" destId="{8374CE23-51BC-4934-8F02-8250D840BFA5}" srcOrd="0" destOrd="0" presId="urn:microsoft.com/office/officeart/2005/8/layout/pyramid2"/>
    <dgm:cxn modelId="{5E6A0D4F-3BAD-4DCC-BEA6-CA6C7AABD281}" type="presOf" srcId="{A4B73D4C-CC64-4F0A-B4EB-FCFE297A7891}" destId="{4E059690-90CD-4193-9DF1-E3E169AF200D}" srcOrd="0" destOrd="0" presId="urn:microsoft.com/office/officeart/2005/8/layout/pyramid2"/>
    <dgm:cxn modelId="{573DC1F8-0B91-424B-9C4A-CBC82473835D}" srcId="{95D5D524-A8C2-4F80-80AA-A0D6494E5A2F}" destId="{A4B73D4C-CC64-4F0A-B4EB-FCFE297A7891}" srcOrd="0" destOrd="0" parTransId="{4566F48D-6903-4BA5-A466-72D344715E94}" sibTransId="{893388B0-B0D7-468B-9DA1-7F3422D1C38D}"/>
    <dgm:cxn modelId="{DD573E3E-F731-45FE-829B-8C32612732DA}" srcId="{95D5D524-A8C2-4F80-80AA-A0D6494E5A2F}" destId="{38D686F3-3309-4D04-88EF-F46A800D5FE0}" srcOrd="2" destOrd="0" parTransId="{16B3D52E-C0D7-4389-B7EB-8F4517FA3527}" sibTransId="{0DE1EDEB-CC28-4850-8CE4-68E93EC8CFC8}"/>
    <dgm:cxn modelId="{96C6B2F4-CC4C-4A40-8BC9-94578D0D7C85}" type="presOf" srcId="{D14849DE-31B7-469C-9EE9-BD7951806E20}" destId="{7F6B652A-E13C-4077-B0BB-77B0A52524F3}" srcOrd="0" destOrd="0" presId="urn:microsoft.com/office/officeart/2005/8/layout/pyramid2"/>
    <dgm:cxn modelId="{43473D35-185F-43EF-AE82-71342A420044}" type="presParOf" srcId="{4CB7E236-7B71-4C44-BB26-7B3442D6030A}" destId="{6CC46CC5-D81C-44AA-8836-911006B84EFC}" srcOrd="0" destOrd="0" presId="urn:microsoft.com/office/officeart/2005/8/layout/pyramid2"/>
    <dgm:cxn modelId="{0BC4815A-E224-4F89-B616-D854B476DB44}" type="presParOf" srcId="{4CB7E236-7B71-4C44-BB26-7B3442D6030A}" destId="{BF915B11-03A4-46E6-90EC-D6F366D0DAF3}" srcOrd="1" destOrd="0" presId="urn:microsoft.com/office/officeart/2005/8/layout/pyramid2"/>
    <dgm:cxn modelId="{59A4B17D-83A6-4378-8101-F4CE85CECF3A}" type="presParOf" srcId="{BF915B11-03A4-46E6-90EC-D6F366D0DAF3}" destId="{4E059690-90CD-4193-9DF1-E3E169AF200D}" srcOrd="0" destOrd="0" presId="urn:microsoft.com/office/officeart/2005/8/layout/pyramid2"/>
    <dgm:cxn modelId="{CCB6FA64-CB1F-49E6-A592-119E2A81513C}" type="presParOf" srcId="{BF915B11-03A4-46E6-90EC-D6F366D0DAF3}" destId="{E58BD56E-0C5F-4932-80DD-66B75AC12450}" srcOrd="1" destOrd="0" presId="urn:microsoft.com/office/officeart/2005/8/layout/pyramid2"/>
    <dgm:cxn modelId="{AEBFCB19-98CD-4BF5-98D1-2AAB4FD21265}" type="presParOf" srcId="{BF915B11-03A4-46E6-90EC-D6F366D0DAF3}" destId="{7F6B652A-E13C-4077-B0BB-77B0A52524F3}" srcOrd="2" destOrd="0" presId="urn:microsoft.com/office/officeart/2005/8/layout/pyramid2"/>
    <dgm:cxn modelId="{A87C681C-2B5D-42AD-9EE7-7839ECF54578}" type="presParOf" srcId="{BF915B11-03A4-46E6-90EC-D6F366D0DAF3}" destId="{ECA30A60-F743-4C7A-AB26-699458580724}" srcOrd="3" destOrd="0" presId="urn:microsoft.com/office/officeart/2005/8/layout/pyramid2"/>
    <dgm:cxn modelId="{FB91D19C-2B7F-4188-8207-12B9DF247F91}" type="presParOf" srcId="{BF915B11-03A4-46E6-90EC-D6F366D0DAF3}" destId="{8374CE23-51BC-4934-8F02-8250D840BFA5}" srcOrd="4" destOrd="0" presId="urn:microsoft.com/office/officeart/2005/8/layout/pyramid2"/>
    <dgm:cxn modelId="{CFF21279-6091-43EA-B05E-30F0E19DB013}" type="presParOf" srcId="{BF915B11-03A4-46E6-90EC-D6F366D0DAF3}" destId="{F565E0ED-E4D6-4172-95AE-8EBAB447C95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A9D3F-C8A4-4B68-AFBE-0EAA0DFFB23F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522E39-6EB6-4195-837A-C6693AB1FD0A}">
      <dgm:prSet phldrT="[Texte]"/>
      <dgm:spPr/>
      <dgm:t>
        <a:bodyPr/>
        <a:lstStyle/>
        <a:p>
          <a:r>
            <a:rPr lang="fr-FR" dirty="0" smtClean="0"/>
            <a:t>Durée de stage</a:t>
          </a:r>
          <a:endParaRPr lang="fr-FR" dirty="0"/>
        </a:p>
      </dgm:t>
    </dgm:pt>
    <dgm:pt modelId="{D3A2A6B8-2E5C-4CF2-815D-7A205F47F7BC}" type="parTrans" cxnId="{136B60C5-8ACB-48D4-B6E0-55EB66B7F2DD}">
      <dgm:prSet/>
      <dgm:spPr/>
      <dgm:t>
        <a:bodyPr/>
        <a:lstStyle/>
        <a:p>
          <a:endParaRPr lang="fr-FR"/>
        </a:p>
      </dgm:t>
    </dgm:pt>
    <dgm:pt modelId="{DEE8E13F-1F0A-4717-9FFD-66196A88EC00}" type="sibTrans" cxnId="{136B60C5-8ACB-48D4-B6E0-55EB66B7F2DD}">
      <dgm:prSet/>
      <dgm:spPr/>
      <dgm:t>
        <a:bodyPr/>
        <a:lstStyle/>
        <a:p>
          <a:endParaRPr lang="fr-FR"/>
        </a:p>
      </dgm:t>
    </dgm:pt>
    <dgm:pt modelId="{4985FB2D-BAF5-44A5-B90B-F105815A6D64}">
      <dgm:prSet phldrT="[Texte]" custT="1"/>
      <dgm:spPr/>
      <dgm:t>
        <a:bodyPr/>
        <a:lstStyle/>
        <a:p>
          <a:r>
            <a:rPr lang="fr-FR" sz="1600" b="1" dirty="0" smtClean="0"/>
            <a:t>Du 16 à 29 juillet 2021</a:t>
          </a:r>
          <a:r>
            <a:rPr lang="fr-FR" sz="1700" dirty="0" smtClean="0"/>
            <a:t> </a:t>
          </a:r>
          <a:endParaRPr lang="fr-FR" sz="1700" dirty="0"/>
        </a:p>
      </dgm:t>
    </dgm:pt>
    <dgm:pt modelId="{0200E0EF-B95E-41A0-BC62-04687C1159A2}" type="parTrans" cxnId="{E32B2E29-486D-45EC-A4B5-720EBAE36AC7}">
      <dgm:prSet/>
      <dgm:spPr/>
      <dgm:t>
        <a:bodyPr/>
        <a:lstStyle/>
        <a:p>
          <a:endParaRPr lang="fr-FR"/>
        </a:p>
      </dgm:t>
    </dgm:pt>
    <dgm:pt modelId="{55A96757-4F9B-4648-99B0-DE29EBB1AFF9}" type="sibTrans" cxnId="{E32B2E29-486D-45EC-A4B5-720EBAE36AC7}">
      <dgm:prSet/>
      <dgm:spPr/>
      <dgm:t>
        <a:bodyPr/>
        <a:lstStyle/>
        <a:p>
          <a:endParaRPr lang="fr-FR"/>
        </a:p>
      </dgm:t>
    </dgm:pt>
    <dgm:pt modelId="{28B442A3-4E0E-48BF-8F54-41C4F76FD90A}">
      <dgm:prSet phldrT="[Texte]"/>
      <dgm:spPr/>
      <dgm:t>
        <a:bodyPr/>
        <a:lstStyle/>
        <a:p>
          <a:r>
            <a:rPr lang="fr-FR" dirty="0" smtClean="0"/>
            <a:t>Année universitaire </a:t>
          </a:r>
          <a:endParaRPr lang="fr-FR" dirty="0"/>
        </a:p>
      </dgm:t>
    </dgm:pt>
    <dgm:pt modelId="{24DD0D61-6BF9-4C90-8507-498E431280EA}" type="parTrans" cxnId="{AB024C9B-45CB-4550-9314-6F4EC18F1B0F}">
      <dgm:prSet/>
      <dgm:spPr/>
      <dgm:t>
        <a:bodyPr/>
        <a:lstStyle/>
        <a:p>
          <a:endParaRPr lang="fr-FR"/>
        </a:p>
      </dgm:t>
    </dgm:pt>
    <dgm:pt modelId="{056B6496-DD68-491D-9DFD-0C2FA83C0FA4}" type="sibTrans" cxnId="{AB024C9B-45CB-4550-9314-6F4EC18F1B0F}">
      <dgm:prSet/>
      <dgm:spPr/>
      <dgm:t>
        <a:bodyPr/>
        <a:lstStyle/>
        <a:p>
          <a:endParaRPr lang="fr-FR"/>
        </a:p>
      </dgm:t>
    </dgm:pt>
    <dgm:pt modelId="{3A57D935-EFA4-4E65-BDF4-548DC4E3A0D5}">
      <dgm:prSet phldrT="[Texte]" custT="1"/>
      <dgm:spPr/>
      <dgm:t>
        <a:bodyPr/>
        <a:lstStyle/>
        <a:p>
          <a:r>
            <a:rPr lang="fr-FR" sz="1600" b="1" dirty="0" smtClean="0"/>
            <a:t>2020/2021</a:t>
          </a:r>
          <a:endParaRPr lang="fr-FR" sz="1600" b="1" dirty="0"/>
        </a:p>
      </dgm:t>
    </dgm:pt>
    <dgm:pt modelId="{23E8303F-308A-4768-B585-FB7111D7DAC8}" type="parTrans" cxnId="{224742E8-BCC0-4A66-A560-D1293190917C}">
      <dgm:prSet/>
      <dgm:spPr/>
      <dgm:t>
        <a:bodyPr/>
        <a:lstStyle/>
        <a:p>
          <a:endParaRPr lang="fr-FR"/>
        </a:p>
      </dgm:t>
    </dgm:pt>
    <dgm:pt modelId="{9EEBEBDB-516E-4B7D-B7FD-CB01C275A092}" type="sibTrans" cxnId="{224742E8-BCC0-4A66-A560-D1293190917C}">
      <dgm:prSet/>
      <dgm:spPr/>
      <dgm:t>
        <a:bodyPr/>
        <a:lstStyle/>
        <a:p>
          <a:endParaRPr lang="fr-FR"/>
        </a:p>
      </dgm:t>
    </dgm:pt>
    <dgm:pt modelId="{4A6DD951-D28A-4A0F-BE33-39BD43501F44}" type="pres">
      <dgm:prSet presAssocID="{F7EA9D3F-C8A4-4B68-AFBE-0EAA0DFFB2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71796B-75C9-4B5D-B339-E7D891262215}" type="pres">
      <dgm:prSet presAssocID="{B7522E39-6EB6-4195-837A-C6693AB1FD0A}" presName="parentText" presStyleLbl="node1" presStyleIdx="0" presStyleCnt="2" custLinFactNeighborX="-9091" custLinFactNeighborY="40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6BFCC6-CE34-4859-9974-7A7D3521DB7C}" type="pres">
      <dgm:prSet presAssocID="{B7522E39-6EB6-4195-837A-C6693AB1FD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FE15CB-3337-4529-B7A4-A71143606F2B}" type="pres">
      <dgm:prSet presAssocID="{28B442A3-4E0E-48BF-8F54-41C4F76FD90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D8C99-FA8E-4944-8B20-4A23CA9C5874}" type="pres">
      <dgm:prSet presAssocID="{28B442A3-4E0E-48BF-8F54-41C4F76FD90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2B2E29-486D-45EC-A4B5-720EBAE36AC7}" srcId="{B7522E39-6EB6-4195-837A-C6693AB1FD0A}" destId="{4985FB2D-BAF5-44A5-B90B-F105815A6D64}" srcOrd="0" destOrd="0" parTransId="{0200E0EF-B95E-41A0-BC62-04687C1159A2}" sibTransId="{55A96757-4F9B-4648-99B0-DE29EBB1AFF9}"/>
    <dgm:cxn modelId="{224742E8-BCC0-4A66-A560-D1293190917C}" srcId="{28B442A3-4E0E-48BF-8F54-41C4F76FD90A}" destId="{3A57D935-EFA4-4E65-BDF4-548DC4E3A0D5}" srcOrd="0" destOrd="0" parTransId="{23E8303F-308A-4768-B585-FB7111D7DAC8}" sibTransId="{9EEBEBDB-516E-4B7D-B7FD-CB01C275A092}"/>
    <dgm:cxn modelId="{1187BF3F-2AFC-43E6-BBF9-32BF1A71C7E0}" type="presOf" srcId="{28B442A3-4E0E-48BF-8F54-41C4F76FD90A}" destId="{29FE15CB-3337-4529-B7A4-A71143606F2B}" srcOrd="0" destOrd="0" presId="urn:microsoft.com/office/officeart/2005/8/layout/vList2"/>
    <dgm:cxn modelId="{432F24AD-E411-4EBA-A305-C9D782839427}" type="presOf" srcId="{B7522E39-6EB6-4195-837A-C6693AB1FD0A}" destId="{0171796B-75C9-4B5D-B339-E7D891262215}" srcOrd="0" destOrd="0" presId="urn:microsoft.com/office/officeart/2005/8/layout/vList2"/>
    <dgm:cxn modelId="{136B60C5-8ACB-48D4-B6E0-55EB66B7F2DD}" srcId="{F7EA9D3F-C8A4-4B68-AFBE-0EAA0DFFB23F}" destId="{B7522E39-6EB6-4195-837A-C6693AB1FD0A}" srcOrd="0" destOrd="0" parTransId="{D3A2A6B8-2E5C-4CF2-815D-7A205F47F7BC}" sibTransId="{DEE8E13F-1F0A-4717-9FFD-66196A88EC00}"/>
    <dgm:cxn modelId="{2AB387A3-BE56-4C29-BFBB-239197740F00}" type="presOf" srcId="{F7EA9D3F-C8A4-4B68-AFBE-0EAA0DFFB23F}" destId="{4A6DD951-D28A-4A0F-BE33-39BD43501F44}" srcOrd="0" destOrd="0" presId="urn:microsoft.com/office/officeart/2005/8/layout/vList2"/>
    <dgm:cxn modelId="{66CCB5C1-81D1-42C0-87E3-B6781FA6B4C8}" type="presOf" srcId="{3A57D935-EFA4-4E65-BDF4-548DC4E3A0D5}" destId="{A5ED8C99-FA8E-4944-8B20-4A23CA9C5874}" srcOrd="0" destOrd="0" presId="urn:microsoft.com/office/officeart/2005/8/layout/vList2"/>
    <dgm:cxn modelId="{310CDAB4-28A7-4B41-BC89-89E0AF8FF24D}" type="presOf" srcId="{4985FB2D-BAF5-44A5-B90B-F105815A6D64}" destId="{126BFCC6-CE34-4859-9974-7A7D3521DB7C}" srcOrd="0" destOrd="0" presId="urn:microsoft.com/office/officeart/2005/8/layout/vList2"/>
    <dgm:cxn modelId="{AB024C9B-45CB-4550-9314-6F4EC18F1B0F}" srcId="{F7EA9D3F-C8A4-4B68-AFBE-0EAA0DFFB23F}" destId="{28B442A3-4E0E-48BF-8F54-41C4F76FD90A}" srcOrd="1" destOrd="0" parTransId="{24DD0D61-6BF9-4C90-8507-498E431280EA}" sibTransId="{056B6496-DD68-491D-9DFD-0C2FA83C0FA4}"/>
    <dgm:cxn modelId="{121D38E7-3930-4C01-B9B2-0604F5FB00E7}" type="presParOf" srcId="{4A6DD951-D28A-4A0F-BE33-39BD43501F44}" destId="{0171796B-75C9-4B5D-B339-E7D891262215}" srcOrd="0" destOrd="0" presId="urn:microsoft.com/office/officeart/2005/8/layout/vList2"/>
    <dgm:cxn modelId="{906B2631-086B-4A7A-B867-958DD07E6C1A}" type="presParOf" srcId="{4A6DD951-D28A-4A0F-BE33-39BD43501F44}" destId="{126BFCC6-CE34-4859-9974-7A7D3521DB7C}" srcOrd="1" destOrd="0" presId="urn:microsoft.com/office/officeart/2005/8/layout/vList2"/>
    <dgm:cxn modelId="{B4FD5F8B-FFA5-4358-BACE-665CCF8A3192}" type="presParOf" srcId="{4A6DD951-D28A-4A0F-BE33-39BD43501F44}" destId="{29FE15CB-3337-4529-B7A4-A71143606F2B}" srcOrd="2" destOrd="0" presId="urn:microsoft.com/office/officeart/2005/8/layout/vList2"/>
    <dgm:cxn modelId="{525F8D67-B3A1-4D90-8F70-2863816E6E1D}" type="presParOf" srcId="{4A6DD951-D28A-4A0F-BE33-39BD43501F44}" destId="{A5ED8C99-FA8E-4944-8B20-4A23CA9C58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EE1AB-9359-4176-BE90-4F4B806145DC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5456265F-074C-43DA-9E32-C6A4E377311F}">
      <dgm:prSet phldrT="[Texte]" custT="1"/>
      <dgm:spPr/>
      <dgm:t>
        <a:bodyPr/>
        <a:lstStyle/>
        <a:p>
          <a:pPr algn="ctr"/>
          <a:r>
            <a:rPr lang="fr-FR" sz="2400" dirty="0" smtClean="0">
              <a:latin typeface="Sitka Banner" pitchFamily="2" charset="0"/>
            </a:rPr>
            <a:t>Introduction</a:t>
          </a:r>
          <a:endParaRPr lang="fr-FR" sz="2400" dirty="0">
            <a:latin typeface="Sitka Banner" pitchFamily="2" charset="0"/>
          </a:endParaRPr>
        </a:p>
      </dgm:t>
    </dgm:pt>
    <dgm:pt modelId="{0ABDB668-C1EF-41AB-B8E6-9369CF1442FB}" type="parTrans" cxnId="{AB3830D0-0D25-41E6-9E37-0AFA8D9E14E3}">
      <dgm:prSet/>
      <dgm:spPr/>
      <dgm:t>
        <a:bodyPr/>
        <a:lstStyle/>
        <a:p>
          <a:endParaRPr lang="fr-FR"/>
        </a:p>
      </dgm:t>
    </dgm:pt>
    <dgm:pt modelId="{A5F3139A-7662-47A5-8A8F-0DF5EF054143}" type="sibTrans" cxnId="{AB3830D0-0D25-41E6-9E37-0AFA8D9E14E3}">
      <dgm:prSet/>
      <dgm:spPr/>
      <dgm:t>
        <a:bodyPr/>
        <a:lstStyle/>
        <a:p>
          <a:endParaRPr lang="fr-FR"/>
        </a:p>
      </dgm:t>
    </dgm:pt>
    <dgm:pt modelId="{3A64FA81-C050-4A9E-889B-FF30DF645EF4}">
      <dgm:prSet phldrT="[Texte]" custT="1"/>
      <dgm:spPr/>
      <dgm:t>
        <a:bodyPr/>
        <a:lstStyle/>
        <a:p>
          <a:pPr algn="ctr"/>
          <a:r>
            <a:rPr lang="fr-FR" sz="2400" dirty="0" smtClean="0">
              <a:latin typeface="Sitka Banner" pitchFamily="2" charset="0"/>
            </a:rPr>
            <a:t>Présentation de l’entreprise</a:t>
          </a:r>
          <a:endParaRPr lang="fr-FR" sz="2400" dirty="0">
            <a:latin typeface="Sitka Banner" pitchFamily="2" charset="0"/>
          </a:endParaRPr>
        </a:p>
      </dgm:t>
    </dgm:pt>
    <dgm:pt modelId="{EC871E98-1E4B-4E92-9EDE-C183F996C876}" type="parTrans" cxnId="{30FB37D2-A499-4FAB-B10E-BE4B23F683BE}">
      <dgm:prSet/>
      <dgm:spPr/>
      <dgm:t>
        <a:bodyPr/>
        <a:lstStyle/>
        <a:p>
          <a:endParaRPr lang="fr-FR"/>
        </a:p>
      </dgm:t>
    </dgm:pt>
    <dgm:pt modelId="{2E67C816-6034-4D96-A9EB-CB68A8D99402}" type="sibTrans" cxnId="{30FB37D2-A499-4FAB-B10E-BE4B23F683BE}">
      <dgm:prSet/>
      <dgm:spPr/>
      <dgm:t>
        <a:bodyPr/>
        <a:lstStyle/>
        <a:p>
          <a:endParaRPr lang="fr-FR"/>
        </a:p>
      </dgm:t>
    </dgm:pt>
    <dgm:pt modelId="{A36101C6-9EE4-40C5-8F07-065FE4FD29DB}" type="pres">
      <dgm:prSet presAssocID="{79FEE1AB-9359-4176-BE90-4F4B806145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B12A6F-816B-4324-B101-A7A6343A4129}" type="pres">
      <dgm:prSet presAssocID="{5456265F-074C-43DA-9E32-C6A4E377311F}" presName="parentText" presStyleLbl="node1" presStyleIdx="0" presStyleCnt="2" custLinFactY="-394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D0162C-B9BA-4453-9A86-A5026EE8D995}" type="pres">
      <dgm:prSet presAssocID="{A5F3139A-7662-47A5-8A8F-0DF5EF054143}" presName="spacer" presStyleCnt="0"/>
      <dgm:spPr/>
      <dgm:t>
        <a:bodyPr/>
        <a:lstStyle/>
        <a:p>
          <a:endParaRPr lang="fr-FR"/>
        </a:p>
      </dgm:t>
    </dgm:pt>
    <dgm:pt modelId="{3FD6ED91-5EEE-473E-ABE4-E216B770BC43}" type="pres">
      <dgm:prSet presAssocID="{3A64FA81-C050-4A9E-889B-FF30DF645EF4}" presName="parentText" presStyleLbl="node1" presStyleIdx="1" presStyleCnt="2" custLinFactY="-7847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FB37D2-A499-4FAB-B10E-BE4B23F683BE}" srcId="{79FEE1AB-9359-4176-BE90-4F4B806145DC}" destId="{3A64FA81-C050-4A9E-889B-FF30DF645EF4}" srcOrd="1" destOrd="0" parTransId="{EC871E98-1E4B-4E92-9EDE-C183F996C876}" sibTransId="{2E67C816-6034-4D96-A9EB-CB68A8D99402}"/>
    <dgm:cxn modelId="{BAF6586A-82F4-4F3D-9E68-3E82C9479238}" type="presOf" srcId="{79FEE1AB-9359-4176-BE90-4F4B806145DC}" destId="{A36101C6-9EE4-40C5-8F07-065FE4FD29DB}" srcOrd="0" destOrd="0" presId="urn:microsoft.com/office/officeart/2005/8/layout/vList2"/>
    <dgm:cxn modelId="{CFBEB80A-1094-444A-8EA3-7055479A3B38}" type="presOf" srcId="{3A64FA81-C050-4A9E-889B-FF30DF645EF4}" destId="{3FD6ED91-5EEE-473E-ABE4-E216B770BC43}" srcOrd="0" destOrd="0" presId="urn:microsoft.com/office/officeart/2005/8/layout/vList2"/>
    <dgm:cxn modelId="{EEF206C4-6006-4632-9B83-098D12B247B0}" type="presOf" srcId="{5456265F-074C-43DA-9E32-C6A4E377311F}" destId="{CBB12A6F-816B-4324-B101-A7A6343A4129}" srcOrd="0" destOrd="0" presId="urn:microsoft.com/office/officeart/2005/8/layout/vList2"/>
    <dgm:cxn modelId="{AB3830D0-0D25-41E6-9E37-0AFA8D9E14E3}" srcId="{79FEE1AB-9359-4176-BE90-4F4B806145DC}" destId="{5456265F-074C-43DA-9E32-C6A4E377311F}" srcOrd="0" destOrd="0" parTransId="{0ABDB668-C1EF-41AB-B8E6-9369CF1442FB}" sibTransId="{A5F3139A-7662-47A5-8A8F-0DF5EF054143}"/>
    <dgm:cxn modelId="{73732489-8525-49FA-91BD-0D71A34FFF6C}" type="presParOf" srcId="{A36101C6-9EE4-40C5-8F07-065FE4FD29DB}" destId="{CBB12A6F-816B-4324-B101-A7A6343A4129}" srcOrd="0" destOrd="0" presId="urn:microsoft.com/office/officeart/2005/8/layout/vList2"/>
    <dgm:cxn modelId="{ED883FFB-E0E6-4B1F-B0E8-60BAD726F7A3}" type="presParOf" srcId="{A36101C6-9EE4-40C5-8F07-065FE4FD29DB}" destId="{CED0162C-B9BA-4453-9A86-A5026EE8D995}" srcOrd="1" destOrd="0" presId="urn:microsoft.com/office/officeart/2005/8/layout/vList2"/>
    <dgm:cxn modelId="{DD9D8BBE-042E-4591-9F10-59EFFCD51200}" type="presParOf" srcId="{A36101C6-9EE4-40C5-8F07-065FE4FD29DB}" destId="{3FD6ED91-5EEE-473E-ABE4-E216B770BC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5FAAF-3F00-4D0B-BA1F-021909150451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1CB1A2CC-CD30-48DE-9558-4C1C85FAA580}">
      <dgm:prSet phldrT="[Texte]" custT="1"/>
      <dgm:spPr/>
      <dgm:t>
        <a:bodyPr/>
        <a:lstStyle/>
        <a:p>
          <a:pPr algn="ctr"/>
          <a:r>
            <a:rPr lang="fr-FR" sz="2400" dirty="0" smtClean="0">
              <a:latin typeface="Sitka Banner" pitchFamily="2" charset="0"/>
            </a:rPr>
            <a:t>Présentation de thème</a:t>
          </a:r>
          <a:endParaRPr lang="fr-FR" sz="2400" dirty="0">
            <a:latin typeface="Sitka Banner" pitchFamily="2" charset="0"/>
          </a:endParaRPr>
        </a:p>
      </dgm:t>
    </dgm:pt>
    <dgm:pt modelId="{66FCD3FE-E096-4427-AECE-D64E024954C6}" type="parTrans" cxnId="{3A8C949C-7DEB-479E-A353-5A34A77D5795}">
      <dgm:prSet/>
      <dgm:spPr/>
      <dgm:t>
        <a:bodyPr/>
        <a:lstStyle/>
        <a:p>
          <a:endParaRPr lang="fr-FR"/>
        </a:p>
      </dgm:t>
    </dgm:pt>
    <dgm:pt modelId="{BED645DE-6EA8-4B5E-BC49-CDB18C2D1D0F}" type="sibTrans" cxnId="{3A8C949C-7DEB-479E-A353-5A34A77D5795}">
      <dgm:prSet/>
      <dgm:spPr/>
      <dgm:t>
        <a:bodyPr/>
        <a:lstStyle/>
        <a:p>
          <a:endParaRPr lang="fr-FR"/>
        </a:p>
      </dgm:t>
    </dgm:pt>
    <dgm:pt modelId="{5A77B71F-4654-4814-9ECD-6D92D1465F57}">
      <dgm:prSet phldrT="[Texte]" custT="1"/>
      <dgm:spPr/>
      <dgm:t>
        <a:bodyPr/>
        <a:lstStyle/>
        <a:p>
          <a:pPr algn="ctr"/>
          <a:r>
            <a:rPr lang="fr-FR" sz="2400" dirty="0" smtClean="0">
              <a:latin typeface="Sitka Banner" pitchFamily="2" charset="0"/>
            </a:rPr>
            <a:t>Taches effectués</a:t>
          </a:r>
          <a:endParaRPr lang="fr-FR" sz="2400" dirty="0">
            <a:latin typeface="Sitka Banner" pitchFamily="2" charset="0"/>
          </a:endParaRPr>
        </a:p>
      </dgm:t>
    </dgm:pt>
    <dgm:pt modelId="{A0AA3D9A-7051-46CC-B027-18A5D32C5521}" type="parTrans" cxnId="{AF5879A4-222C-407F-B87F-B8746253DE7D}">
      <dgm:prSet/>
      <dgm:spPr/>
      <dgm:t>
        <a:bodyPr/>
        <a:lstStyle/>
        <a:p>
          <a:endParaRPr lang="fr-FR"/>
        </a:p>
      </dgm:t>
    </dgm:pt>
    <dgm:pt modelId="{E77F972C-5C79-403B-BB18-9803957A92CE}" type="sibTrans" cxnId="{AF5879A4-222C-407F-B87F-B8746253DE7D}">
      <dgm:prSet/>
      <dgm:spPr/>
      <dgm:t>
        <a:bodyPr/>
        <a:lstStyle/>
        <a:p>
          <a:endParaRPr lang="fr-FR"/>
        </a:p>
      </dgm:t>
    </dgm:pt>
    <dgm:pt modelId="{BD2DE7BE-0C20-4AB5-9BD3-06D55A1033D6}" type="pres">
      <dgm:prSet presAssocID="{87C5FAAF-3F00-4D0B-BA1F-0219091504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25CA96-CBA8-46B3-9EDB-95E1D6823EF2}" type="pres">
      <dgm:prSet presAssocID="{1CB1A2CC-CD30-48DE-9558-4C1C85FAA580}" presName="parentText" presStyleLbl="node1" presStyleIdx="0" presStyleCnt="2" custLinFactY="-380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687B69-952B-4C3D-A68A-3357783C1A23}" type="pres">
      <dgm:prSet presAssocID="{BED645DE-6EA8-4B5E-BC49-CDB18C2D1D0F}" presName="spacer" presStyleCnt="0"/>
      <dgm:spPr/>
      <dgm:t>
        <a:bodyPr/>
        <a:lstStyle/>
        <a:p>
          <a:endParaRPr lang="fr-FR"/>
        </a:p>
      </dgm:t>
    </dgm:pt>
    <dgm:pt modelId="{607076EA-5F16-4148-A44A-15F5A8342343}" type="pres">
      <dgm:prSet presAssocID="{5A77B71F-4654-4814-9ECD-6D92D1465F57}" presName="parentText" presStyleLbl="node1" presStyleIdx="1" presStyleCnt="2" custLinFactY="-712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1AC0D9B-F4A7-41F7-9CC6-E12B25CC9D0E}" type="presOf" srcId="{87C5FAAF-3F00-4D0B-BA1F-021909150451}" destId="{BD2DE7BE-0C20-4AB5-9BD3-06D55A1033D6}" srcOrd="0" destOrd="0" presId="urn:microsoft.com/office/officeart/2005/8/layout/vList2"/>
    <dgm:cxn modelId="{3A8C949C-7DEB-479E-A353-5A34A77D5795}" srcId="{87C5FAAF-3F00-4D0B-BA1F-021909150451}" destId="{1CB1A2CC-CD30-48DE-9558-4C1C85FAA580}" srcOrd="0" destOrd="0" parTransId="{66FCD3FE-E096-4427-AECE-D64E024954C6}" sibTransId="{BED645DE-6EA8-4B5E-BC49-CDB18C2D1D0F}"/>
    <dgm:cxn modelId="{17A0E7D6-ADC6-4E68-B705-DA110030F902}" type="presOf" srcId="{1CB1A2CC-CD30-48DE-9558-4C1C85FAA580}" destId="{7225CA96-CBA8-46B3-9EDB-95E1D6823EF2}" srcOrd="0" destOrd="0" presId="urn:microsoft.com/office/officeart/2005/8/layout/vList2"/>
    <dgm:cxn modelId="{8163A1D2-F943-4FB0-86B0-14DBD3DD3F0B}" type="presOf" srcId="{5A77B71F-4654-4814-9ECD-6D92D1465F57}" destId="{607076EA-5F16-4148-A44A-15F5A8342343}" srcOrd="0" destOrd="0" presId="urn:microsoft.com/office/officeart/2005/8/layout/vList2"/>
    <dgm:cxn modelId="{AF5879A4-222C-407F-B87F-B8746253DE7D}" srcId="{87C5FAAF-3F00-4D0B-BA1F-021909150451}" destId="{5A77B71F-4654-4814-9ECD-6D92D1465F57}" srcOrd="1" destOrd="0" parTransId="{A0AA3D9A-7051-46CC-B027-18A5D32C5521}" sibTransId="{E77F972C-5C79-403B-BB18-9803957A92CE}"/>
    <dgm:cxn modelId="{D259D6DC-C8D8-4E00-B495-90FAD6A3F390}" type="presParOf" srcId="{BD2DE7BE-0C20-4AB5-9BD3-06D55A1033D6}" destId="{7225CA96-CBA8-46B3-9EDB-95E1D6823EF2}" srcOrd="0" destOrd="0" presId="urn:microsoft.com/office/officeart/2005/8/layout/vList2"/>
    <dgm:cxn modelId="{840C765C-CDEA-46FE-9F79-DF1C83BDDE58}" type="presParOf" srcId="{BD2DE7BE-0C20-4AB5-9BD3-06D55A1033D6}" destId="{B9687B69-952B-4C3D-A68A-3357783C1A23}" srcOrd="1" destOrd="0" presId="urn:microsoft.com/office/officeart/2005/8/layout/vList2"/>
    <dgm:cxn modelId="{CB507974-4522-406A-98D0-2FA3ABE50059}" type="presParOf" srcId="{BD2DE7BE-0C20-4AB5-9BD3-06D55A1033D6}" destId="{607076EA-5F16-4148-A44A-15F5A83423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AFFFC9-68FA-4993-AC9C-BBF939C39A1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807370A7-A014-4447-AAD8-9AA688C6C567}">
      <dgm:prSet phldrT="[Texte]" custT="1"/>
      <dgm:spPr/>
      <dgm:t>
        <a:bodyPr/>
        <a:lstStyle/>
        <a:p>
          <a:pPr algn="ctr"/>
          <a:r>
            <a:rPr lang="fr-FR" sz="2400" dirty="0" smtClean="0">
              <a:latin typeface="Sitka Banner" pitchFamily="2" charset="0"/>
            </a:rPr>
            <a:t>Conclusion</a:t>
          </a:r>
          <a:endParaRPr lang="fr-FR" sz="2400" dirty="0">
            <a:latin typeface="Sitka Banner" pitchFamily="2" charset="0"/>
          </a:endParaRPr>
        </a:p>
      </dgm:t>
    </dgm:pt>
    <dgm:pt modelId="{891C297D-9211-4E2B-8F5C-D74A718EF9A3}" type="parTrans" cxnId="{4FB222BA-075E-4FC2-AFD3-2E735C41D7A6}">
      <dgm:prSet/>
      <dgm:spPr/>
      <dgm:t>
        <a:bodyPr/>
        <a:lstStyle/>
        <a:p>
          <a:endParaRPr lang="fr-FR"/>
        </a:p>
      </dgm:t>
    </dgm:pt>
    <dgm:pt modelId="{F3981D07-1914-4CDA-AF49-34AB69FB53DF}" type="sibTrans" cxnId="{4FB222BA-075E-4FC2-AFD3-2E735C41D7A6}">
      <dgm:prSet/>
      <dgm:spPr/>
      <dgm:t>
        <a:bodyPr/>
        <a:lstStyle/>
        <a:p>
          <a:endParaRPr lang="fr-FR"/>
        </a:p>
      </dgm:t>
    </dgm:pt>
    <dgm:pt modelId="{6D9DC308-FA64-4DAE-9FCA-269DF0B0C89A}" type="pres">
      <dgm:prSet presAssocID="{3AAFFFC9-68FA-4993-AC9C-BBF939C39A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5526E3-0E0F-4E52-8770-E0B2ED5E5A65}" type="pres">
      <dgm:prSet presAssocID="{807370A7-A014-4447-AAD8-9AA688C6C567}" presName="parentText" presStyleLbl="node1" presStyleIdx="0" presStyleCnt="1" custLinFactNeighborY="-5404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B222BA-075E-4FC2-AFD3-2E735C41D7A6}" srcId="{3AAFFFC9-68FA-4993-AC9C-BBF939C39A1C}" destId="{807370A7-A014-4447-AAD8-9AA688C6C567}" srcOrd="0" destOrd="0" parTransId="{891C297D-9211-4E2B-8F5C-D74A718EF9A3}" sibTransId="{F3981D07-1914-4CDA-AF49-34AB69FB53DF}"/>
    <dgm:cxn modelId="{4568DB4B-DB89-4524-8766-E4ED43FB5139}" type="presOf" srcId="{807370A7-A014-4447-AAD8-9AA688C6C567}" destId="{8B5526E3-0E0F-4E52-8770-E0B2ED5E5A65}" srcOrd="0" destOrd="0" presId="urn:microsoft.com/office/officeart/2005/8/layout/vList2"/>
    <dgm:cxn modelId="{AC2CBC45-3CAB-4D03-BD6D-1763B3E0BACB}" type="presOf" srcId="{3AAFFFC9-68FA-4993-AC9C-BBF939C39A1C}" destId="{6D9DC308-FA64-4DAE-9FCA-269DF0B0C89A}" srcOrd="0" destOrd="0" presId="urn:microsoft.com/office/officeart/2005/8/layout/vList2"/>
    <dgm:cxn modelId="{052CD71E-AC2D-4D3A-8E98-597308327161}" type="presParOf" srcId="{6D9DC308-FA64-4DAE-9FCA-269DF0B0C89A}" destId="{8B5526E3-0E0F-4E52-8770-E0B2ED5E5A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6CC5-D81C-44AA-8836-911006B84EFC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59690-90CD-4193-9DF1-E3E169AF200D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ENTRPRISE</a:t>
          </a:r>
          <a:r>
            <a:rPr lang="fr-FR" sz="1800" kern="1200" dirty="0" smtClean="0"/>
            <a:t>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effectLst/>
            </a:rPr>
            <a:t>AL QODS BUREAU</a:t>
          </a:r>
          <a:endParaRPr lang="fr-FR" sz="1800" b="1" kern="1200" dirty="0">
            <a:effectLst/>
          </a:endParaRPr>
        </a:p>
      </dsp:txBody>
      <dsp:txXfrm>
        <a:off x="3827652" y="507327"/>
        <a:ext cx="2837275" cy="966780"/>
      </dsp:txXfrm>
    </dsp:sp>
    <dsp:sp modelId="{7F6B652A-E13C-4077-B0BB-77B0A52524F3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TUTEUR: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M. Yasser KOUKISS</a:t>
          </a:r>
          <a:endParaRPr lang="fr-FR" sz="1800" b="1" kern="1200" dirty="0"/>
        </a:p>
      </dsp:txBody>
      <dsp:txXfrm>
        <a:off x="3827652" y="1712630"/>
        <a:ext cx="2837275" cy="966780"/>
      </dsp:txXfrm>
    </dsp:sp>
    <dsp:sp modelId="{8374CE23-51BC-4934-8F02-8250D840BFA5}">
      <dsp:nvSpPr>
        <dsp:cNvPr id="0" name=""/>
        <dsp:cNvSpPr/>
      </dsp:nvSpPr>
      <dsp:spPr>
        <a:xfrm>
          <a:off x="3757613" y="2828932"/>
          <a:ext cx="2941875" cy="1071380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EFFECTUE PAR: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tx1"/>
              </a:solidFill>
            </a:rPr>
            <a:t>AIT-EL ASRI Abderrazak</a:t>
          </a:r>
          <a:endParaRPr lang="fr-FR" sz="1800" b="1" kern="1200" dirty="0">
            <a:solidFill>
              <a:schemeClr val="tx1"/>
            </a:solidFill>
          </a:endParaRPr>
        </a:p>
      </dsp:txBody>
      <dsp:txXfrm>
        <a:off x="3809913" y="2881232"/>
        <a:ext cx="2837275" cy="966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1796B-75C9-4B5D-B339-E7D891262215}">
      <dsp:nvSpPr>
        <dsp:cNvPr id="0" name=""/>
        <dsp:cNvSpPr/>
      </dsp:nvSpPr>
      <dsp:spPr>
        <a:xfrm>
          <a:off x="0" y="31760"/>
          <a:ext cx="2619372" cy="5276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Durée de stage</a:t>
          </a:r>
          <a:endParaRPr lang="fr-FR" sz="2200" kern="1200" dirty="0"/>
        </a:p>
      </dsp:txBody>
      <dsp:txXfrm>
        <a:off x="25759" y="57519"/>
        <a:ext cx="2567854" cy="476152"/>
      </dsp:txXfrm>
    </dsp:sp>
    <dsp:sp modelId="{126BFCC6-CE34-4859-9974-7A7D3521DB7C}">
      <dsp:nvSpPr>
        <dsp:cNvPr id="0" name=""/>
        <dsp:cNvSpPr/>
      </dsp:nvSpPr>
      <dsp:spPr>
        <a:xfrm>
          <a:off x="0" y="544523"/>
          <a:ext cx="26193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6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b="1" kern="1200" dirty="0" smtClean="0"/>
            <a:t>Du 16 à 29 juillet 2021</a:t>
          </a:r>
          <a:r>
            <a:rPr lang="fr-FR" sz="1700" kern="1200" dirty="0" smtClean="0"/>
            <a:t> </a:t>
          </a:r>
          <a:endParaRPr lang="fr-FR" sz="1700" kern="1200" dirty="0"/>
        </a:p>
      </dsp:txBody>
      <dsp:txXfrm>
        <a:off x="0" y="544523"/>
        <a:ext cx="2619372" cy="364320"/>
      </dsp:txXfrm>
    </dsp:sp>
    <dsp:sp modelId="{29FE15CB-3337-4529-B7A4-A71143606F2B}">
      <dsp:nvSpPr>
        <dsp:cNvPr id="0" name=""/>
        <dsp:cNvSpPr/>
      </dsp:nvSpPr>
      <dsp:spPr>
        <a:xfrm>
          <a:off x="0" y="908843"/>
          <a:ext cx="2619372" cy="52767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Année universitaire </a:t>
          </a:r>
          <a:endParaRPr lang="fr-FR" sz="2200" kern="1200" dirty="0"/>
        </a:p>
      </dsp:txBody>
      <dsp:txXfrm>
        <a:off x="25759" y="934602"/>
        <a:ext cx="2567854" cy="476152"/>
      </dsp:txXfrm>
    </dsp:sp>
    <dsp:sp modelId="{A5ED8C99-FA8E-4944-8B20-4A23CA9C5874}">
      <dsp:nvSpPr>
        <dsp:cNvPr id="0" name=""/>
        <dsp:cNvSpPr/>
      </dsp:nvSpPr>
      <dsp:spPr>
        <a:xfrm>
          <a:off x="0" y="1436513"/>
          <a:ext cx="26193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6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b="1" kern="1200" dirty="0" smtClean="0"/>
            <a:t>2020/2021</a:t>
          </a:r>
          <a:endParaRPr lang="fr-FR" sz="1600" b="1" kern="1200" dirty="0"/>
        </a:p>
      </dsp:txBody>
      <dsp:txXfrm>
        <a:off x="0" y="1436513"/>
        <a:ext cx="2619372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2A6F-816B-4324-B101-A7A6343A4129}">
      <dsp:nvSpPr>
        <dsp:cNvPr id="0" name=""/>
        <dsp:cNvSpPr/>
      </dsp:nvSpPr>
      <dsp:spPr>
        <a:xfrm>
          <a:off x="0" y="26916"/>
          <a:ext cx="6080480" cy="12168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Sitka Banner" pitchFamily="2" charset="0"/>
            </a:rPr>
            <a:t>Introduction</a:t>
          </a:r>
          <a:endParaRPr lang="fr-FR" sz="2400" kern="1200" dirty="0">
            <a:latin typeface="Sitka Banner" pitchFamily="2" charset="0"/>
          </a:endParaRPr>
        </a:p>
      </dsp:txBody>
      <dsp:txXfrm>
        <a:off x="59399" y="86315"/>
        <a:ext cx="5961682" cy="1098002"/>
      </dsp:txXfrm>
    </dsp:sp>
    <dsp:sp modelId="{3FD6ED91-5EEE-473E-ABE4-E216B770BC43}">
      <dsp:nvSpPr>
        <dsp:cNvPr id="0" name=""/>
        <dsp:cNvSpPr/>
      </dsp:nvSpPr>
      <dsp:spPr>
        <a:xfrm>
          <a:off x="0" y="955610"/>
          <a:ext cx="6080480" cy="12168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Sitka Banner" pitchFamily="2" charset="0"/>
            </a:rPr>
            <a:t>Présentation de l’entreprise</a:t>
          </a:r>
          <a:endParaRPr lang="fr-FR" sz="2400" kern="1200" dirty="0">
            <a:latin typeface="Sitka Banner" pitchFamily="2" charset="0"/>
          </a:endParaRPr>
        </a:p>
      </dsp:txBody>
      <dsp:txXfrm>
        <a:off x="59399" y="1015009"/>
        <a:ext cx="596168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CA96-CBA8-46B3-9EDB-95E1D6823EF2}">
      <dsp:nvSpPr>
        <dsp:cNvPr id="0" name=""/>
        <dsp:cNvSpPr/>
      </dsp:nvSpPr>
      <dsp:spPr>
        <a:xfrm>
          <a:off x="0" y="142869"/>
          <a:ext cx="6072230" cy="121680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Sitka Banner" pitchFamily="2" charset="0"/>
            </a:rPr>
            <a:t>Présentation de thème</a:t>
          </a:r>
          <a:endParaRPr lang="fr-FR" sz="2400" kern="1200" dirty="0">
            <a:latin typeface="Sitka Banner" pitchFamily="2" charset="0"/>
          </a:endParaRPr>
        </a:p>
      </dsp:txBody>
      <dsp:txXfrm>
        <a:off x="59399" y="202268"/>
        <a:ext cx="5953432" cy="1098002"/>
      </dsp:txXfrm>
    </dsp:sp>
    <dsp:sp modelId="{607076EA-5F16-4148-A44A-15F5A8342343}">
      <dsp:nvSpPr>
        <dsp:cNvPr id="0" name=""/>
        <dsp:cNvSpPr/>
      </dsp:nvSpPr>
      <dsp:spPr>
        <a:xfrm>
          <a:off x="0" y="1143014"/>
          <a:ext cx="6072230" cy="121680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52972"/>
                <a:satOff val="-5595"/>
                <a:lumOff val="41987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252972"/>
                <a:satOff val="-5595"/>
                <a:lumOff val="41987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252972"/>
                <a:satOff val="-5595"/>
                <a:lumOff val="419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Sitka Banner" pitchFamily="2" charset="0"/>
            </a:rPr>
            <a:t>Taches effectués</a:t>
          </a:r>
          <a:endParaRPr lang="fr-FR" sz="2400" kern="1200" dirty="0">
            <a:latin typeface="Sitka Banner" pitchFamily="2" charset="0"/>
          </a:endParaRPr>
        </a:p>
      </dsp:txBody>
      <dsp:txXfrm>
        <a:off x="59399" y="1202413"/>
        <a:ext cx="595343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26E3-0E0F-4E52-8770-E0B2ED5E5A65}">
      <dsp:nvSpPr>
        <dsp:cNvPr id="0" name=""/>
        <dsp:cNvSpPr/>
      </dsp:nvSpPr>
      <dsp:spPr>
        <a:xfrm>
          <a:off x="0" y="1"/>
          <a:ext cx="6072230" cy="121680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Sitka Banner" pitchFamily="2" charset="0"/>
            </a:rPr>
            <a:t>Conclusion</a:t>
          </a:r>
          <a:endParaRPr lang="fr-FR" sz="2400" kern="1200" dirty="0">
            <a:latin typeface="Sitka Banner" pitchFamily="2" charset="0"/>
          </a:endParaRPr>
        </a:p>
      </dsp:txBody>
      <dsp:txXfrm>
        <a:off x="59399" y="59400"/>
        <a:ext cx="595343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B9DB-5123-413E-B1D7-C03128D18A4E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84E5-8BCF-4E46-ABBB-5800B5F68E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jpe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E6FE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357290" y="428604"/>
            <a:ext cx="6286544" cy="5929354"/>
            <a:chOff x="1357290" y="428604"/>
            <a:chExt cx="6286544" cy="5929354"/>
          </a:xfrm>
          <a:blipFill>
            <a:blip r:embed="rId2"/>
            <a:stretch>
              <a:fillRect/>
            </a:stretch>
          </a:blipFill>
        </p:grpSpPr>
        <p:sp>
          <p:nvSpPr>
            <p:cNvPr id="5" name="Rectangle à coins arrondis 4"/>
            <p:cNvSpPr/>
            <p:nvPr/>
          </p:nvSpPr>
          <p:spPr>
            <a:xfrm>
              <a:off x="3071802" y="428604"/>
              <a:ext cx="571504" cy="59293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1357290" y="1000108"/>
              <a:ext cx="6286544" cy="4786346"/>
              <a:chOff x="1357290" y="1000108"/>
              <a:chExt cx="6286544" cy="4786346"/>
            </a:xfrm>
            <a:grpFill/>
          </p:grpSpPr>
          <p:sp>
            <p:nvSpPr>
              <p:cNvPr id="2" name="Rectangle à coins arrondis 1"/>
              <p:cNvSpPr/>
              <p:nvPr/>
            </p:nvSpPr>
            <p:spPr>
              <a:xfrm>
                <a:off x="1357290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angle à coins arrondis 2"/>
              <p:cNvSpPr/>
              <p:nvPr/>
            </p:nvSpPr>
            <p:spPr>
              <a:xfrm>
                <a:off x="1928794" y="1857364"/>
                <a:ext cx="571504" cy="29289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à coins arrondis 3"/>
              <p:cNvSpPr/>
              <p:nvPr/>
            </p:nvSpPr>
            <p:spPr>
              <a:xfrm>
                <a:off x="2500298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3643306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4214810" y="1857364"/>
                <a:ext cx="571504" cy="29289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5357818" y="1357298"/>
                <a:ext cx="571504" cy="400052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929322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500826" y="1857364"/>
                <a:ext cx="571504" cy="29289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7072330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4786314" y="1000108"/>
                <a:ext cx="571504" cy="478634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ZoneTexte 16"/>
          <p:cNvSpPr txBox="1"/>
          <p:nvPr/>
        </p:nvSpPr>
        <p:spPr>
          <a:xfrm>
            <a:off x="2000232" y="2714620"/>
            <a:ext cx="50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Soutenance de stage</a:t>
            </a:r>
            <a:endParaRPr lang="fr-F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348" y="657035"/>
            <a:ext cx="607223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B0F0"/>
                </a:solidFill>
              </a:rPr>
              <a:t>Connecter le routeur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b="1" dirty="0" smtClean="0"/>
              <a:t> Le port DSL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 L’Ethernet/port LAN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 Le port WAN ou port Internet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 Le port USB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Branchons tout ça </a:t>
            </a:r>
          </a:p>
          <a:p>
            <a:endParaRPr lang="fr-FR" sz="2400" b="1" dirty="0" smtClean="0"/>
          </a:p>
          <a:p>
            <a:endParaRPr lang="fr-FR" sz="2400" b="1" dirty="0" smtClean="0"/>
          </a:p>
          <a:p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dirty="0" smtClean="0"/>
              <a:t>   </a:t>
            </a:r>
          </a:p>
        </p:txBody>
      </p:sp>
      <p:pic>
        <p:nvPicPr>
          <p:cNvPr id="10" name="Image 9" descr="7b9fc0e61ca3d440700d5e41f6850dc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500306"/>
            <a:ext cx="3500462" cy="1320410"/>
          </a:xfrm>
          <a:prstGeom prst="rect">
            <a:avLst/>
          </a:prstGeom>
          <a:ln>
            <a:noFill/>
          </a:ln>
        </p:spPr>
      </p:pic>
      <p:pic>
        <p:nvPicPr>
          <p:cNvPr id="12" name="Image 11" descr="téléchargemen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214422"/>
            <a:ext cx="3676650" cy="12382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E6FE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8662" y="928670"/>
            <a:ext cx="73581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Se connecter au réseau WiFi</a:t>
            </a:r>
          </a:p>
          <a:p>
            <a:pPr fontAlgn="base"/>
            <a:r>
              <a:rPr lang="fr-FR" dirty="0" smtClean="0"/>
              <a:t>Si vous n’avez pas de câble réseau à disposition pour connecter votre routeur WiFi et votre ordinateur, vous allez devoir utiliser le réseau WiFi par défaut du routeur.</a:t>
            </a:r>
            <a:endParaRPr lang="fr-FR" dirty="0"/>
          </a:p>
        </p:txBody>
      </p:sp>
      <p:pic>
        <p:nvPicPr>
          <p:cNvPr id="6" name="Image 5" descr="téléchargement (4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214554"/>
            <a:ext cx="5643601" cy="32005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5786" y="642918"/>
            <a:ext cx="7500990" cy="54832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2600" b="1" dirty="0" smtClean="0">
                <a:solidFill>
                  <a:srgbClr val="00B0F0"/>
                </a:solidFill>
              </a:rPr>
              <a:t>Configurer le routeur</a:t>
            </a:r>
          </a:p>
          <a:p>
            <a:pPr>
              <a:buNone/>
            </a:pPr>
            <a:endParaRPr lang="fr-FR" sz="24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fr-FR" sz="2400" b="1" dirty="0" smtClean="0">
              <a:solidFill>
                <a:srgbClr val="00B0F0"/>
              </a:solidFill>
            </a:endParaRPr>
          </a:p>
          <a:p>
            <a:pPr fontAlgn="base">
              <a:buNone/>
            </a:pPr>
            <a:r>
              <a:rPr lang="fr-FR" sz="2400" b="1" dirty="0" smtClean="0"/>
              <a:t>Se connecter à Internet</a:t>
            </a:r>
          </a:p>
          <a:p>
            <a:pPr fontAlgn="base">
              <a:buNone/>
            </a:pPr>
            <a:endParaRPr lang="fr-FR" sz="2400" b="1" dirty="0" smtClean="0"/>
          </a:p>
          <a:p>
            <a:pPr fontAlgn="base">
              <a:buNone/>
            </a:pPr>
            <a:r>
              <a:rPr lang="fr-FR" sz="2400" b="1" dirty="0" smtClean="0"/>
              <a:t>Configurer le réseau WiFi</a:t>
            </a:r>
          </a:p>
          <a:p>
            <a:pPr fontAlgn="base">
              <a:buNone/>
            </a:pPr>
            <a:endParaRPr lang="fr-FR" sz="2400" b="1" dirty="0" smtClean="0"/>
          </a:p>
          <a:p>
            <a:pPr fontAlgn="base">
              <a:buNone/>
            </a:pPr>
            <a:r>
              <a:rPr lang="fr-FR" sz="2400" b="1" dirty="0" smtClean="0"/>
              <a:t>Optimiser les serveurs DNS</a:t>
            </a:r>
          </a:p>
          <a:p>
            <a:pPr fontAlgn="base">
              <a:buNone/>
            </a:pPr>
            <a:endParaRPr lang="fr-FR" sz="2400" b="1" dirty="0" smtClean="0"/>
          </a:p>
          <a:p>
            <a:pPr fontAlgn="base">
              <a:buNone/>
            </a:pPr>
            <a:r>
              <a:rPr lang="fr-FR" sz="2400" b="1" dirty="0" smtClean="0"/>
              <a:t>Changer le mot de passe du routeur</a:t>
            </a:r>
          </a:p>
          <a:p>
            <a:pPr fontAlgn="base">
              <a:buNone/>
            </a:pPr>
            <a:endParaRPr lang="fr-FR" sz="2400" b="1" dirty="0" smtClean="0"/>
          </a:p>
          <a:p>
            <a:pPr fontAlgn="base">
              <a:buNone/>
            </a:pPr>
            <a:r>
              <a:rPr lang="fr-FR" sz="2400" b="1" dirty="0" smtClean="0"/>
              <a:t>Créer un fichier </a:t>
            </a:r>
            <a:r>
              <a:rPr lang="fr-FR" sz="2400" b="1" dirty="0" err="1" smtClean="0"/>
              <a:t>back-up</a:t>
            </a:r>
            <a:r>
              <a:rPr lang="fr-FR" sz="2400" b="1" dirty="0" smtClean="0"/>
              <a:t> de la configuration</a:t>
            </a:r>
          </a:p>
          <a:p>
            <a:pPr fontAlgn="base">
              <a:buNone/>
            </a:pPr>
            <a:endParaRPr lang="fr-FR" sz="2400" b="1" dirty="0" smtClean="0"/>
          </a:p>
          <a:p>
            <a:pPr fontAlgn="base">
              <a:buNone/>
            </a:pPr>
            <a:r>
              <a:rPr lang="fr-FR" sz="2400" b="1" dirty="0" smtClean="0"/>
              <a:t>Mettre à jour le routeur</a:t>
            </a:r>
          </a:p>
          <a:p>
            <a:pPr fontAlgn="base">
              <a:buNone/>
            </a:pPr>
            <a:endParaRPr lang="fr-FR" sz="2400" b="1" dirty="0" smtClean="0"/>
          </a:p>
          <a:p>
            <a:pPr>
              <a:buNone/>
            </a:pPr>
            <a:endParaRPr lang="fr-FR" sz="24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fr-FR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E6FE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Installation d’une imprimante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FR" dirty="0"/>
          </a:p>
        </p:txBody>
      </p:sp>
      <p:pic>
        <p:nvPicPr>
          <p:cNvPr id="4" name="Image 3" descr="infographique-installer-une-imprimante-étape-par-éta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00232"/>
            <a:ext cx="7705725" cy="34956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00B0F0"/>
                </a:solidFill>
              </a:rPr>
              <a:t>Caractéristiques générales</a:t>
            </a:r>
            <a:endParaRPr lang="fr-FR" sz="3200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vitesse </a:t>
            </a:r>
            <a:r>
              <a:rPr lang="fr-FR" dirty="0" smtClean="0"/>
              <a:t>d’impression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la </a:t>
            </a:r>
            <a:r>
              <a:rPr lang="fr-FR" dirty="0" smtClean="0"/>
              <a:t>résolution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mémoire de l’imprimante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41571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imprimante-a3-couleur-jet-d-encre-epson-its-l1300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66" y="2824376"/>
            <a:ext cx="3071834" cy="40625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28662" y="1357298"/>
            <a:ext cx="735811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Branchez l'imprimante à l'ordinateur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Mettez l'imprimante sous tension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Attendez la mise en route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Installez le logiciel vendu avec l'imprimante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Téléchargez les pilotes depuis le site du constructeur (</a:t>
            </a:r>
            <a:r>
              <a:rPr lang="fr-FR" sz="2000" dirty="0" smtClean="0"/>
              <a:t>Si vous n’avez pas de cédérom d’installation)</a:t>
            </a:r>
          </a:p>
          <a:p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Exécutez les pilotes</a:t>
            </a:r>
            <a:endParaRPr lang="fr-FR" sz="2000" dirty="0" smtClean="0"/>
          </a:p>
          <a:p>
            <a:endParaRPr lang="fr-FR" sz="2000" b="1" dirty="0" smtClean="0"/>
          </a:p>
          <a:p>
            <a:endParaRPr lang="fr-FR" dirty="0"/>
          </a:p>
        </p:txBody>
      </p:sp>
      <p:pic>
        <p:nvPicPr>
          <p:cNvPr id="12" name="Image 11" descr="téléchargement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428604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68000" contrast="-76000"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Conclusion</a:t>
            </a:r>
            <a:endParaRPr lang="fr-F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Ce stage a donc été une opportunité pour moi de percevoir comment une entreprise trouve des solutions aux problèmes présentés de manière subtile qui satisfont les deux parties.</a:t>
            </a:r>
          </a:p>
          <a:p>
            <a:pPr algn="ctr">
              <a:buNone/>
            </a:pPr>
            <a:endParaRPr lang="fr-FR" sz="2800" b="1" dirty="0" smtClean="0"/>
          </a:p>
          <a:p>
            <a:pPr algn="ctr">
              <a:buNone/>
            </a:pPr>
            <a:r>
              <a:rPr lang="fr-FR" sz="2800" b="1" dirty="0" smtClean="0"/>
              <a:t>Si j’avais des conseils à donner a un futur stagiaire, se serait de savoir travailler en autonomie, d’être intéressé et motivé, de poser des questions...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1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-428660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me 14"/>
          <p:cNvGraphicFramePr/>
          <p:nvPr/>
        </p:nvGraphicFramePr>
        <p:xfrm>
          <a:off x="6524628" y="5040314"/>
          <a:ext cx="2619372" cy="181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Image 15" descr="cropped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9356" y="2071678"/>
            <a:ext cx="2714644" cy="1047750"/>
          </a:xfrm>
          <a:prstGeom prst="rect">
            <a:avLst/>
          </a:prstGeom>
        </p:spPr>
      </p:pic>
      <p:pic>
        <p:nvPicPr>
          <p:cNvPr id="17" name="Image 16" descr="418683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727503" cy="175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61V722gwhWL._AC_SS450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0570"/>
            <a:ext cx="2357430" cy="2357430"/>
          </a:xfrm>
          <a:prstGeom prst="rect">
            <a:avLst/>
          </a:prstGeom>
        </p:spPr>
      </p:pic>
      <p:pic>
        <p:nvPicPr>
          <p:cNvPr id="7" name="Image 6" descr="téléchargement (2)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0"/>
            <a:ext cx="2362200" cy="19335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Plan</a:t>
            </a:r>
            <a:endParaRPr lang="fr-F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94110"/>
              </p:ext>
            </p:extLst>
          </p:nvPr>
        </p:nvGraphicFramePr>
        <p:xfrm>
          <a:off x="1491916" y="1232034"/>
          <a:ext cx="6080480" cy="400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1500166" y="3071810"/>
          <a:ext cx="6072230" cy="420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me 8"/>
          <p:cNvGraphicFramePr/>
          <p:nvPr/>
        </p:nvGraphicFramePr>
        <p:xfrm>
          <a:off x="1500166" y="5357826"/>
          <a:ext cx="6072230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Routeur-wifi.jp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5786446" y="266478"/>
            <a:ext cx="3202665" cy="2411418"/>
          </a:xfrm>
          <a:prstGeom prst="rect">
            <a:avLst/>
          </a:prstGeom>
        </p:spPr>
      </p:pic>
      <p:pic>
        <p:nvPicPr>
          <p:cNvPr id="7" name="Image 6" descr="LD0005615707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1810"/>
            <a:ext cx="3786190" cy="37861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Introduction</a:t>
            </a:r>
            <a:endParaRPr lang="fr-F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714488"/>
            <a:ext cx="8072494" cy="168592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fr-FR" sz="2400" dirty="0" smtClean="0"/>
              <a:t>          Du 16 juillet 2021 au 29 Juillet 2021, j’ai effectué un stage au sein de l’entreprise AL QODS BUREAU (située à Agadir). Au cours de ce stage, j’ai pu m’intéresser au secteur réseaux et logiciels.</a:t>
            </a:r>
          </a:p>
          <a:p>
            <a:pPr lvl="0">
              <a:buNone/>
            </a:pPr>
            <a:endParaRPr lang="fr-FR" sz="24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28992" y="3786190"/>
            <a:ext cx="5715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Mon stage à l’entreprise consisté essentiellement le secteur réseaux et logiciels .En plus l’installation des périphériques numérique.   </a:t>
            </a:r>
            <a:endParaRPr lang="fr-FR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16349985106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5286388"/>
            <a:ext cx="1537922" cy="15716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Présentation de l’entreprise</a:t>
            </a:r>
            <a:endParaRPr lang="fr-F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fr-FR" dirty="0" smtClean="0"/>
              <a:t>       L’entreprise AL QODS BUREAU se situe au Ghandi cité AL QODS Agadir. Elle est spécialisée dans l’installation réseau, Sécurité Intrusion, Vidéo Surveillance, Distribution de matériel informatique, Télésurveillance, Réparation de matériel…</a:t>
            </a:r>
          </a:p>
          <a:p>
            <a:pPr algn="ctr"/>
            <a:endParaRPr lang="fr-FR" dirty="0"/>
          </a:p>
        </p:txBody>
      </p:sp>
      <p:pic>
        <p:nvPicPr>
          <p:cNvPr id="4" name="Image 3" descr="téléchargement (1)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5286389"/>
            <a:ext cx="3428992" cy="1571612"/>
          </a:xfrm>
          <a:prstGeom prst="rect">
            <a:avLst/>
          </a:prstGeom>
        </p:spPr>
      </p:pic>
      <p:pic>
        <p:nvPicPr>
          <p:cNvPr id="11" name="Image 10" descr="cropped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2140"/>
            <a:ext cx="4255107" cy="10001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téléchargement (5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1857364"/>
            <a:ext cx="2143125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Thème</a:t>
            </a:r>
            <a:r>
              <a:rPr lang="fr-FR" sz="3600" dirty="0" smtClean="0">
                <a:latin typeface="Comic Sans MS" pitchFamily="66" charset="0"/>
              </a:rPr>
              <a:t> 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2910" y="1500174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 routeurs:</a:t>
            </a:r>
            <a:r>
              <a:rPr lang="fr-FR" sz="2400" dirty="0" smtClean="0"/>
              <a:t>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 équipement réseau informatique assurant le routage des paquets. Son rôle est de faire transiter des paquets d'une interface réseau vers une autre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2910" y="3929066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 imprimantes:</a:t>
            </a:r>
            <a:r>
              <a:rPr lang="fr-FR" sz="2400" dirty="0" smtClean="0"/>
              <a:t>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 engin permettant d'obtenir un document sur papier à partir d'un modèle informatique du document.</a:t>
            </a:r>
            <a:endParaRPr lang="fr-F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 5" descr="images (1)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4786322"/>
            <a:ext cx="2714625" cy="1685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800" dirty="0" smtClean="0"/>
              <a:t>    Avec </a:t>
            </a:r>
            <a:r>
              <a:rPr lang="fr-FR" sz="2800" dirty="0"/>
              <a:t>un logiciel adapté, il est possible de transformer un ordinateur ordinaire (même d'un modèle ancien), voire un téléphone mobile en un routeur.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OpenBGPD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Quagga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successeur de GNU </a:t>
            </a:r>
            <a:r>
              <a:rPr lang="fr-FR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Zebra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XORP</a:t>
            </a:r>
          </a:p>
        </p:txBody>
      </p:sp>
    </p:spTree>
    <p:extLst>
      <p:ext uri="{BB962C8B-B14F-4D97-AF65-F5344CB8AC3E}">
        <p14:creationId xmlns:p14="http://schemas.microsoft.com/office/powerpoint/2010/main" val="3497482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3384376" cy="3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6004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648" y="3425686"/>
            <a:ext cx="148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 </a:t>
            </a:r>
            <a:r>
              <a:rPr lang="fr-FR" b="1" dirty="0" smtClean="0"/>
              <a:t>Point d'accès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12160" y="347381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Routeur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59528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Comic Sans MS" pitchFamily="66" charset="0"/>
              </a:rPr>
              <a:t>Taches effectués</a:t>
            </a:r>
            <a:endParaRPr lang="fr-F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Installation d’un routeur</a:t>
            </a:r>
          </a:p>
          <a:p>
            <a:pPr algn="ctr">
              <a:buNone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7158" y="278605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5141s-ReF3L._AC_SX425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071810"/>
            <a:ext cx="4048125" cy="33337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382</TotalTime>
  <Words>405</Words>
  <Application>Microsoft Office PowerPoint</Application>
  <PresentationFormat>Affichage à l'écran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Sitka Banner</vt:lpstr>
      <vt:lpstr>Thème Office</vt:lpstr>
      <vt:lpstr>Présentation PowerPoint</vt:lpstr>
      <vt:lpstr>Présentation PowerPoint</vt:lpstr>
      <vt:lpstr>Plan</vt:lpstr>
      <vt:lpstr>Introduction</vt:lpstr>
      <vt:lpstr>Présentation de l’entreprise</vt:lpstr>
      <vt:lpstr>Thème </vt:lpstr>
      <vt:lpstr>Présentation PowerPoint</vt:lpstr>
      <vt:lpstr>Présentation PowerPoint</vt:lpstr>
      <vt:lpstr>Taches effectués</vt:lpstr>
      <vt:lpstr>Présentation PowerPoint</vt:lpstr>
      <vt:lpstr>Présentation PowerPoint</vt:lpstr>
      <vt:lpstr>Présentation PowerPoint</vt:lpstr>
      <vt:lpstr>Installation d’une imprimante </vt:lpstr>
      <vt:lpstr>Caractéristiques générales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44</cp:revision>
  <dcterms:created xsi:type="dcterms:W3CDTF">2021-10-27T16:16:23Z</dcterms:created>
  <dcterms:modified xsi:type="dcterms:W3CDTF">2021-10-29T10:10:28Z</dcterms:modified>
</cp:coreProperties>
</file>