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8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0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5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6601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6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0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2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9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6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4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4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F37CDE-EDCE-4E9A-A022-80052D8DB8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429052-D663-49A5-9E30-0BDCB9896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04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hyperlink" Target="https://dragonchess.fu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90D8-E8BE-4E13-65C7-69F2AD9BD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88212"/>
            <a:ext cx="9440034" cy="1828801"/>
          </a:xfrm>
        </p:spPr>
        <p:txBody>
          <a:bodyPr/>
          <a:lstStyle/>
          <a:p>
            <a:r>
              <a:rPr lang="bg-BG" dirty="0"/>
              <a:t>Направата на </a:t>
            </a:r>
            <a:br>
              <a:rPr lang="en-US" dirty="0"/>
            </a:br>
            <a:r>
              <a:rPr lang="en-US" dirty="0" err="1"/>
              <a:t>Dragonchess.fun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25D0E-4DCA-2A5B-747A-7A07D78E7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Кой, как, защо и какво е този шахматен сайт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6127C-0E6B-C783-E01B-2CDC14D82CAC}"/>
              </a:ext>
            </a:extLst>
          </p:cNvPr>
          <p:cNvSpPr txBox="1"/>
          <p:nvPr/>
        </p:nvSpPr>
        <p:spPr>
          <a:xfrm>
            <a:off x="9320784" y="5827776"/>
            <a:ext cx="3084576" cy="91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/>
              <a:t>Изготвено от:</a:t>
            </a:r>
          </a:p>
          <a:p>
            <a:pPr marL="285750" indent="-285750">
              <a:buSzPct val="80000"/>
              <a:buFont typeface="Wingdings" panose="05000000000000000000" pitchFamily="2" charset="2"/>
              <a:buChar char="v"/>
            </a:pPr>
            <a:r>
              <a:rPr lang="bg-BG" sz="1600" dirty="0"/>
              <a:t>Красимир Тухчиев, №15</a:t>
            </a:r>
          </a:p>
          <a:p>
            <a:pPr marL="285750" indent="-285750">
              <a:lnSpc>
                <a:spcPct val="150000"/>
              </a:lnSpc>
              <a:buSzPct val="80000"/>
              <a:buFont typeface="Wingdings" panose="05000000000000000000" pitchFamily="2" charset="2"/>
              <a:buChar char="v"/>
            </a:pPr>
            <a:r>
              <a:rPr lang="bg-BG" sz="1600" dirty="0"/>
              <a:t>Ясен Георгиев, №28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86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EC37-8B9B-FF0B-ED10-52B780F5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Dragonchess.fun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26EE-D457-F23F-F669-92346AF8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17793"/>
            <a:ext cx="4286093" cy="4589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Ma</a:t>
            </a:r>
            <a:r>
              <a:rPr lang="bg-BG" dirty="0"/>
              <a:t>к</a:t>
            </a:r>
            <a:r>
              <a:rPr lang="en-US" dirty="0"/>
              <a:t>a</a:t>
            </a:r>
            <a:r>
              <a:rPr lang="bg-BG" dirty="0"/>
              <a:t>р и </a:t>
            </a:r>
            <a:r>
              <a:rPr lang="en-US" dirty="0" err="1"/>
              <a:t>dragonchess</a:t>
            </a:r>
            <a:r>
              <a:rPr lang="en-US" dirty="0"/>
              <a:t> </a:t>
            </a:r>
            <a:r>
              <a:rPr lang="bg-BG" dirty="0"/>
              <a:t>да е вариация на обикновения шах, </a:t>
            </a:r>
            <a:r>
              <a:rPr lang="en-US" dirty="0" err="1"/>
              <a:t>Dragonchess.fun</a:t>
            </a:r>
            <a:r>
              <a:rPr lang="en-US" dirty="0"/>
              <a:t> e </a:t>
            </a:r>
            <a:r>
              <a:rPr lang="bg-BG" dirty="0"/>
              <a:t>безплатен сайт за развлечение и поучаване в сферата на шаха.</a:t>
            </a:r>
          </a:p>
          <a:p>
            <a:pPr>
              <a:lnSpc>
                <a:spcPct val="120000"/>
              </a:lnSpc>
            </a:pPr>
            <a:endParaRPr lang="bg-BG" dirty="0"/>
          </a:p>
          <a:p>
            <a:pPr>
              <a:lnSpc>
                <a:spcPct val="120000"/>
              </a:lnSpc>
            </a:pPr>
            <a:r>
              <a:rPr lang="bg-BG" dirty="0"/>
              <a:t>В него може да се играе с хора, да се научават нови стратегии, да се видят най-новите новини и да се упражнява майсторството с пъзели.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D884D-02A9-B2BE-AB03-74844CB18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0"/>
          <a:stretch/>
        </p:blipFill>
        <p:spPr>
          <a:xfrm>
            <a:off x="5718048" y="2410967"/>
            <a:ext cx="6047232" cy="284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8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DB1B-B4D8-1867-E377-3BA1630C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09895"/>
            <a:ext cx="10353762" cy="970450"/>
          </a:xfrm>
        </p:spPr>
        <p:txBody>
          <a:bodyPr/>
          <a:lstStyle/>
          <a:p>
            <a:r>
              <a:rPr lang="bg-BG" dirty="0"/>
              <a:t>Нашият екип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11CA-4B13-22F7-C54E-94BF60BD5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972" y="1732449"/>
            <a:ext cx="10353762" cy="4058751"/>
          </a:xfrm>
        </p:spPr>
        <p:txBody>
          <a:bodyPr/>
          <a:lstStyle/>
          <a:p>
            <a:r>
              <a:rPr lang="bg-BG" dirty="0"/>
              <a:t>Ясен Георгиев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CAEBE-8E3F-0871-3CA1-E4C6D46E6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9" t="14933" r="20013" b="43644"/>
          <a:stretch/>
        </p:blipFill>
        <p:spPr>
          <a:xfrm>
            <a:off x="1662014" y="2404112"/>
            <a:ext cx="2550322" cy="3725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BF0BD4-FEBF-E99A-18BE-BEFC4F60F873}"/>
              </a:ext>
            </a:extLst>
          </p:cNvPr>
          <p:cNvSpPr txBox="1"/>
          <p:nvPr/>
        </p:nvSpPr>
        <p:spPr>
          <a:xfrm>
            <a:off x="7706018" y="1738789"/>
            <a:ext cx="311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bg-BG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Красимир Тухчиев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8B775-B90B-C36F-9BE1-85A53ACCD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95" y="2458914"/>
            <a:ext cx="2711958" cy="36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7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7A1C-DCBC-0F17-1FD9-E4C44FC7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Кой какво е направил?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1FA9-087F-5F86-2E4D-FAFD9ED3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051" y="2116497"/>
            <a:ext cx="7937597" cy="4058751"/>
          </a:xfrm>
        </p:spPr>
        <p:txBody>
          <a:bodyPr/>
          <a:lstStyle/>
          <a:p>
            <a:r>
              <a:rPr lang="bg-BG" dirty="0"/>
              <a:t>Ясен –</a:t>
            </a:r>
            <a:br>
              <a:rPr lang="bg-BG" dirty="0"/>
            </a:br>
            <a:r>
              <a:rPr lang="bg-BG" dirty="0"/>
              <a:t>		Основните страници и дизайн, навигацията, главното съдържание</a:t>
            </a:r>
            <a:r>
              <a:rPr lang="en-US" dirty="0"/>
              <a:t>, footer</a:t>
            </a:r>
            <a:r>
              <a:rPr lang="bg-BG" dirty="0"/>
              <a:t>-а</a:t>
            </a:r>
            <a:r>
              <a:rPr lang="en-US" dirty="0"/>
              <a:t>,</a:t>
            </a:r>
            <a:r>
              <a:rPr lang="bg-BG" dirty="0"/>
              <a:t> лого</a:t>
            </a:r>
            <a:r>
              <a:rPr lang="en-US" dirty="0"/>
              <a:t>, </a:t>
            </a:r>
            <a:r>
              <a:rPr lang="bg-BG" dirty="0"/>
              <a:t>картата и документацията.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Краси –</a:t>
            </a:r>
            <a:br>
              <a:rPr lang="bg-BG" dirty="0"/>
            </a:br>
            <a:r>
              <a:rPr lang="bg-BG" dirty="0"/>
              <a:t>		Функционалния шах, пъзелите, страницата на пъзелите, превеждането на Български, картата и презентацията.</a:t>
            </a:r>
          </a:p>
        </p:txBody>
      </p:sp>
    </p:spTree>
    <p:extLst>
      <p:ext uri="{BB962C8B-B14F-4D97-AF65-F5344CB8AC3E}">
        <p14:creationId xmlns:p14="http://schemas.microsoft.com/office/powerpoint/2010/main" val="43436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1D1F-D20D-D8FB-19DB-BA2E7F34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Краен продукт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0B05-F861-B4CE-65B8-010D58403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да бъде намерен на: </a:t>
            </a:r>
            <a:r>
              <a:rPr lang="en-US" dirty="0" err="1">
                <a:hlinkClick r:id="rId2"/>
              </a:rPr>
              <a:t>dragonchess.fun</a:t>
            </a:r>
            <a:endParaRPr lang="en-US" dirty="0"/>
          </a:p>
          <a:p>
            <a:r>
              <a:rPr lang="bg-BG" dirty="0"/>
              <a:t>Визия: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2A692-794F-70E7-00FE-5BAAC0775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5"/>
          <a:stretch/>
        </p:blipFill>
        <p:spPr>
          <a:xfrm rot="20762956">
            <a:off x="443727" y="2743645"/>
            <a:ext cx="4386829" cy="2068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9AE10-2BAE-D7E5-E2C9-DFD192D15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81075">
            <a:off x="2364487" y="5011710"/>
            <a:ext cx="2440862" cy="1558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3C1BE5-2E13-7783-2FFB-567D6B249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34579">
            <a:off x="5277164" y="4579274"/>
            <a:ext cx="3315486" cy="1610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3FE9A7-E3D8-FE66-2E17-87A86ADA2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83781">
            <a:off x="9161759" y="3266123"/>
            <a:ext cx="2698913" cy="2045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CCF88A-614C-C445-41C7-FBEE86B91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9639">
            <a:off x="5646619" y="2373718"/>
            <a:ext cx="2822121" cy="16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2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C9E1-34C4-0242-ED09-830F8965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Изводи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E2C8-4B5B-3362-6C3A-B80EED1C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11697"/>
            <a:ext cx="6340445" cy="4552527"/>
          </a:xfrm>
        </p:spPr>
        <p:txBody>
          <a:bodyPr>
            <a:normAutofit/>
          </a:bodyPr>
          <a:lstStyle/>
          <a:p>
            <a:r>
              <a:rPr lang="bg-BG" dirty="0"/>
              <a:t>Предимства</a:t>
            </a:r>
          </a:p>
          <a:p>
            <a:pPr lvl="1"/>
            <a:r>
              <a:rPr lang="bg-BG" dirty="0"/>
              <a:t>След този проект знанията ни по </a:t>
            </a:r>
            <a:r>
              <a:rPr lang="en-US" dirty="0"/>
              <a:t>html,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 err="1"/>
              <a:t>javascript</a:t>
            </a:r>
            <a:r>
              <a:rPr lang="bg-BG" dirty="0"/>
              <a:t> са главоломно много повече от преди това.</a:t>
            </a:r>
          </a:p>
          <a:p>
            <a:pPr lvl="1"/>
            <a:r>
              <a:rPr lang="bg-BG" dirty="0"/>
              <a:t>Добър „източник“ на опит</a:t>
            </a:r>
          </a:p>
          <a:p>
            <a:pPr lvl="1"/>
            <a:r>
              <a:rPr lang="bg-BG" dirty="0"/>
              <a:t>Сравнително приятен</a:t>
            </a:r>
          </a:p>
          <a:p>
            <a:pPr lvl="1"/>
            <a:endParaRPr lang="bg-BG" dirty="0"/>
          </a:p>
          <a:p>
            <a:r>
              <a:rPr lang="bg-BG" dirty="0"/>
              <a:t>Недостатъци</a:t>
            </a:r>
          </a:p>
          <a:p>
            <a:pPr lvl="1"/>
            <a:r>
              <a:rPr lang="bg-BG" dirty="0"/>
              <a:t>Отнема много време</a:t>
            </a:r>
          </a:p>
          <a:p>
            <a:pPr lvl="1"/>
            <a:r>
              <a:rPr lang="bg-BG" dirty="0"/>
              <a:t>Много изморителен</a:t>
            </a:r>
          </a:p>
          <a:p>
            <a:pPr lvl="1"/>
            <a:r>
              <a:rPr lang="bg-BG" dirty="0"/>
              <a:t>Голямо начинание</a:t>
            </a:r>
          </a:p>
          <a:p>
            <a:pPr marL="450000" lvl="1" indent="0">
              <a:buNone/>
            </a:pP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1B93A-4DFD-65AE-4CE0-1BD5DA3A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752">
            <a:off x="5691481" y="3371085"/>
            <a:ext cx="5504006" cy="26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44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</TotalTime>
  <Words>198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Wingdings</vt:lpstr>
      <vt:lpstr>Wingdings 2</vt:lpstr>
      <vt:lpstr>Slate</vt:lpstr>
      <vt:lpstr>Направата на  Dragonchess.fun</vt:lpstr>
      <vt:lpstr>Какво е Dragonchess.fun</vt:lpstr>
      <vt:lpstr>Нашият екип</vt:lpstr>
      <vt:lpstr>Кой какво е направил?</vt:lpstr>
      <vt:lpstr>Краен продукт</vt:lpstr>
      <vt:lpstr>Изводи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Направата на  Dragonchess.fun</dc:title>
  <dc:creator>Krasimir Tuhchiev</dc:creator>
  <cp:lastModifiedBy>Krasimir Tuhchiev</cp:lastModifiedBy>
  <cp:revision>1</cp:revision>
  <dcterms:created xsi:type="dcterms:W3CDTF">2023-05-28T19:49:23Z</dcterms:created>
  <dcterms:modified xsi:type="dcterms:W3CDTF">2023-05-28T20:56:48Z</dcterms:modified>
</cp:coreProperties>
</file>