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260" r:id="rId7"/>
    <p:sldId id="271" r:id="rId8"/>
    <p:sldId id="272" r:id="rId9"/>
    <p:sldId id="273" r:id="rId10"/>
    <p:sldId id="262" r:id="rId11"/>
    <p:sldId id="263" r:id="rId12"/>
    <p:sldId id="264" r:id="rId13"/>
    <p:sldId id="265" r:id="rId14"/>
    <p:sldId id="267" r:id="rId15"/>
    <p:sldId id="269" r:id="rId16"/>
    <p:sldId id="266" r:id="rId17"/>
    <p:sldId id="268" r:id="rId18"/>
    <p:sldId id="270" r:id="rId19"/>
    <p:sldId id="276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DE325-CC37-4487-AC64-42648134DCBA}" type="datetimeFigureOut">
              <a:rPr lang="en-US" smtClean="0"/>
              <a:t>19-Jun-16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947AF-10C0-44C5-BFBF-A9060F8CA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16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947AF-10C0-44C5-BFBF-A9060F8CA3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0EDC7F0-BF32-4859-8C95-554A21B5D59B}" type="datetimeFigureOut">
              <a:rPr lang="en-US" smtClean="0"/>
              <a:t>19-Jun-16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049E277-5E13-4957-A2E4-DFCDDDCE992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78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C7F0-BF32-4859-8C95-554A21B5D59B}" type="datetimeFigureOut">
              <a:rPr lang="en-US" smtClean="0"/>
              <a:t>19-Jun-16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E277-5E13-4957-A2E4-DFCDDDC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7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C7F0-BF32-4859-8C95-554A21B5D59B}" type="datetimeFigureOut">
              <a:rPr lang="en-US" smtClean="0"/>
              <a:t>19-Jun-16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E277-5E13-4957-A2E4-DFCDDDCE992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986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C7F0-BF32-4859-8C95-554A21B5D59B}" type="datetimeFigureOut">
              <a:rPr lang="en-US" smtClean="0"/>
              <a:t>19-Jun-16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E277-5E13-4957-A2E4-DFCDDDCE992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435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C7F0-BF32-4859-8C95-554A21B5D59B}" type="datetimeFigureOut">
              <a:rPr lang="en-US" smtClean="0"/>
              <a:t>19-Jun-16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E277-5E13-4957-A2E4-DFCDDDC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50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C7F0-BF32-4859-8C95-554A21B5D59B}" type="datetimeFigureOut">
              <a:rPr lang="en-US" smtClean="0"/>
              <a:t>19-Jun-16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E277-5E13-4957-A2E4-DFCDDDCE99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249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C7F0-BF32-4859-8C95-554A21B5D59B}" type="datetimeFigureOut">
              <a:rPr lang="en-US" smtClean="0"/>
              <a:t>19-Jun-16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E277-5E13-4957-A2E4-DFCDDDCE992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730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C7F0-BF32-4859-8C95-554A21B5D59B}" type="datetimeFigureOut">
              <a:rPr lang="en-US" smtClean="0"/>
              <a:t>19-Jun-16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E277-5E13-4957-A2E4-DFCDDDCE992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978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C7F0-BF32-4859-8C95-554A21B5D59B}" type="datetimeFigureOut">
              <a:rPr lang="en-US" smtClean="0"/>
              <a:t>19-Jun-16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E277-5E13-4957-A2E4-DFCDDDCE992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63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C7F0-BF32-4859-8C95-554A21B5D59B}" type="datetimeFigureOut">
              <a:rPr lang="en-US" smtClean="0"/>
              <a:t>19-Jun-16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E277-5E13-4957-A2E4-DFCDDDC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3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C7F0-BF32-4859-8C95-554A21B5D59B}" type="datetimeFigureOut">
              <a:rPr lang="en-US" smtClean="0"/>
              <a:t>19-Jun-16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E277-5E13-4957-A2E4-DFCDDDCE992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03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C7F0-BF32-4859-8C95-554A21B5D59B}" type="datetimeFigureOut">
              <a:rPr lang="en-US" smtClean="0"/>
              <a:t>19-Jun-16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E277-5E13-4957-A2E4-DFCDDDC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0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C7F0-BF32-4859-8C95-554A21B5D59B}" type="datetimeFigureOut">
              <a:rPr lang="en-US" smtClean="0"/>
              <a:t>19-Jun-16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E277-5E13-4957-A2E4-DFCDDDCE992E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67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C7F0-BF32-4859-8C95-554A21B5D59B}" type="datetimeFigureOut">
              <a:rPr lang="en-US" smtClean="0"/>
              <a:t>19-Jun-16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E277-5E13-4957-A2E4-DFCDDDCE992E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96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C7F0-BF32-4859-8C95-554A21B5D59B}" type="datetimeFigureOut">
              <a:rPr lang="en-US" smtClean="0"/>
              <a:t>19-Jun-16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E277-5E13-4957-A2E4-DFCDDDC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2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C7F0-BF32-4859-8C95-554A21B5D59B}" type="datetimeFigureOut">
              <a:rPr lang="en-US" smtClean="0"/>
              <a:t>19-Jun-16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E277-5E13-4957-A2E4-DFCDDDCE992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67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DC7F0-BF32-4859-8C95-554A21B5D59B}" type="datetimeFigureOut">
              <a:rPr lang="en-US" smtClean="0"/>
              <a:t>19-Jun-16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9E277-5E13-4957-A2E4-DFCDDDC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EDC7F0-BF32-4859-8C95-554A21B5D59B}" type="datetimeFigureOut">
              <a:rPr lang="en-US" smtClean="0"/>
              <a:t>19-Jun-16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49E277-5E13-4957-A2E4-DFCDDDCE9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6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Betting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2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Singleton</a:t>
            </a:r>
          </a:p>
          <a:p>
            <a:r>
              <a:rPr lang="en-US" dirty="0" smtClean="0"/>
              <a:t>2. Observer</a:t>
            </a:r>
          </a:p>
          <a:p>
            <a:r>
              <a:rPr lang="en-US" dirty="0" smtClean="0"/>
              <a:t>3.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6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0599" y="272324"/>
            <a:ext cx="2569272" cy="6788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Singleton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5008" y="1133621"/>
            <a:ext cx="7360455" cy="557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3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801150"/>
            <a:ext cx="9601196" cy="289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7975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2709" y="427950"/>
            <a:ext cx="2897907" cy="7173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697" y="1353034"/>
            <a:ext cx="10347929" cy="518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593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283" y="2494347"/>
            <a:ext cx="9483433" cy="371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3028336"/>
            <a:ext cx="9601196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187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4951" y="265470"/>
            <a:ext cx="1782095" cy="4768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MVC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437" y="874909"/>
            <a:ext cx="9547122" cy="584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57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04800"/>
            <a:ext cx="9601196" cy="5957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Database connection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789" y="1195050"/>
            <a:ext cx="9926419" cy="555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1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Prepared statement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450" y="2460111"/>
            <a:ext cx="5895100" cy="357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9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295564"/>
            <a:ext cx="9601196" cy="6142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RMI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468" y="1076035"/>
            <a:ext cx="11231061" cy="533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2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3452859"/>
            <a:ext cx="9601196" cy="1100668"/>
          </a:xfrm>
        </p:spPr>
        <p:txBody>
          <a:bodyPr>
            <a:normAutofit/>
          </a:bodyPr>
          <a:lstStyle/>
          <a:p>
            <a:r>
              <a:rPr lang="en-US" sz="2800" i="1" dirty="0"/>
              <a:t>The purpose of this </a:t>
            </a:r>
            <a:r>
              <a:rPr lang="en-US" sz="2800" i="1" dirty="0" smtClean="0"/>
              <a:t>project is </a:t>
            </a:r>
            <a:r>
              <a:rPr lang="en-US" sz="2800" i="1" dirty="0"/>
              <a:t>to create a smart betting solution, that </a:t>
            </a:r>
            <a:r>
              <a:rPr lang="en-US" sz="2800" i="1" dirty="0" smtClean="0"/>
              <a:t>enables its users to easily </a:t>
            </a:r>
            <a:r>
              <a:rPr lang="en-US" sz="2800" i="1" dirty="0"/>
              <a:t>place bets, review match scores and see their betting history.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502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660074"/>
            <a:ext cx="9601196" cy="281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0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770909"/>
            <a:ext cx="9601196" cy="30757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2565" y="2556932"/>
            <a:ext cx="3553690" cy="3318936"/>
          </a:xfrm>
        </p:spPr>
        <p:txBody>
          <a:bodyPr>
            <a:normAutofit/>
          </a:bodyPr>
          <a:lstStyle/>
          <a:p>
            <a:r>
              <a:rPr lang="en-US" b="1" dirty="0" smtClean="0"/>
              <a:t>As a User</a:t>
            </a:r>
          </a:p>
          <a:p>
            <a:r>
              <a:rPr lang="en-US" sz="2000" dirty="0" smtClean="0"/>
              <a:t>-log in/register</a:t>
            </a:r>
          </a:p>
          <a:p>
            <a:r>
              <a:rPr lang="en-US" sz="2000" dirty="0" smtClean="0"/>
              <a:t>-see available events</a:t>
            </a:r>
          </a:p>
          <a:p>
            <a:r>
              <a:rPr lang="en-US" sz="2000" dirty="0" smtClean="0"/>
              <a:t>-place a bet</a:t>
            </a:r>
          </a:p>
          <a:p>
            <a:r>
              <a:rPr lang="en-US" sz="2000" dirty="0" smtClean="0"/>
              <a:t>-see betting history</a:t>
            </a:r>
          </a:p>
          <a:p>
            <a:r>
              <a:rPr lang="en-US" sz="2000" dirty="0" smtClean="0"/>
              <a:t>-edit user’s personal information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342909" y="2556932"/>
            <a:ext cx="3045689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 an admin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-filtering events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 events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-edit events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691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I. User can place bets on multiple events </a:t>
            </a:r>
          </a:p>
          <a:p>
            <a:r>
              <a:rPr lang="en-US" dirty="0"/>
              <a:t>II. User is able to retrieve his/her bets on demand </a:t>
            </a:r>
          </a:p>
          <a:p>
            <a:r>
              <a:rPr lang="en-US" dirty="0"/>
              <a:t>III. User can see a daily offer of matches with a detailed description </a:t>
            </a:r>
          </a:p>
          <a:p>
            <a:r>
              <a:rPr lang="en-US" dirty="0"/>
              <a:t>IV. User can filter events based on their types and a time frame </a:t>
            </a:r>
          </a:p>
          <a:p>
            <a:r>
              <a:rPr lang="en-US" dirty="0"/>
              <a:t>V. Administrator can insert or edit matches </a:t>
            </a:r>
          </a:p>
          <a:p>
            <a:r>
              <a:rPr lang="en-US" dirty="0"/>
              <a:t>VI. Administrator is able to set results for a selected match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4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75397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VII. Winnings are distributed according to match results </a:t>
            </a:r>
          </a:p>
          <a:p>
            <a:r>
              <a:rPr lang="en-US" dirty="0"/>
              <a:t>VIII. Users have to log in in the system with their password </a:t>
            </a:r>
          </a:p>
          <a:p>
            <a:r>
              <a:rPr lang="en-US" dirty="0"/>
              <a:t>IX. User is able to create a new account with a permanent username </a:t>
            </a:r>
          </a:p>
          <a:p>
            <a:r>
              <a:rPr lang="en-US" dirty="0"/>
              <a:t>X. User can edit his/her profile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6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819" y="214064"/>
            <a:ext cx="8411653" cy="652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6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I. System must work over a network </a:t>
            </a:r>
          </a:p>
          <a:p>
            <a:r>
              <a:rPr lang="en-US" dirty="0"/>
              <a:t>II. System must use RMI or socket programming </a:t>
            </a:r>
          </a:p>
          <a:p>
            <a:r>
              <a:rPr lang="en-US" dirty="0"/>
              <a:t>III. The backend of the system must be database based </a:t>
            </a:r>
          </a:p>
          <a:p>
            <a:r>
              <a:rPr lang="en-US" dirty="0"/>
              <a:t>IV. Functional dependency of the database </a:t>
            </a:r>
          </a:p>
          <a:p>
            <a:r>
              <a:rPr lang="en-US" dirty="0"/>
              <a:t>V. System must implement design patterns </a:t>
            </a:r>
          </a:p>
          <a:p>
            <a:r>
              <a:rPr lang="en-US" dirty="0"/>
              <a:t>VI. System must be scalable </a:t>
            </a:r>
          </a:p>
          <a:p>
            <a:r>
              <a:rPr lang="en-US" dirty="0"/>
              <a:t>VII. System must be capable of updating the contents aimed at the users </a:t>
            </a:r>
          </a:p>
          <a:p>
            <a:r>
              <a:rPr lang="en-US" dirty="0"/>
              <a:t>VIII. System must implement authentication as a form of security </a:t>
            </a:r>
          </a:p>
        </p:txBody>
      </p:sp>
    </p:spTree>
    <p:extLst>
      <p:ext uri="{BB962C8B-B14F-4D97-AF65-F5344CB8AC3E}">
        <p14:creationId xmlns:p14="http://schemas.microsoft.com/office/powerpoint/2010/main" val="1120396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process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3379" y="2493818"/>
            <a:ext cx="6145241" cy="368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1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3204" y="2481855"/>
            <a:ext cx="7185592" cy="368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46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46" y="398530"/>
            <a:ext cx="11112908" cy="608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69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105</TotalTime>
  <Words>288</Words>
  <Application>Microsoft Office PowerPoint</Application>
  <PresentationFormat>Widescreen</PresentationFormat>
  <Paragraphs>56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Garamond</vt:lpstr>
      <vt:lpstr>Organic</vt:lpstr>
      <vt:lpstr>Betting System</vt:lpstr>
      <vt:lpstr>Purpose</vt:lpstr>
      <vt:lpstr>Requirements</vt:lpstr>
      <vt:lpstr>Requirements</vt:lpstr>
      <vt:lpstr>PowerPoint Presentation</vt:lpstr>
      <vt:lpstr>Non-functional requirements</vt:lpstr>
      <vt:lpstr>Work process</vt:lpstr>
      <vt:lpstr>Sprint 1</vt:lpstr>
      <vt:lpstr>PowerPoint Presentation</vt:lpstr>
      <vt:lpstr>Design patterns</vt:lpstr>
      <vt:lpstr>Singleton</vt:lpstr>
      <vt:lpstr>Implementation</vt:lpstr>
      <vt:lpstr>Observer</vt:lpstr>
      <vt:lpstr>Implementation</vt:lpstr>
      <vt:lpstr>Implementation</vt:lpstr>
      <vt:lpstr>MVC</vt:lpstr>
      <vt:lpstr>Database connection</vt:lpstr>
      <vt:lpstr>Prepared statement</vt:lpstr>
      <vt:lpstr>RMI</vt:lpstr>
      <vt:lpstr>Client</vt:lpstr>
      <vt:lpstr>Server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Betting System</dc:title>
  <dc:creator>Atanas Latinov</dc:creator>
  <cp:lastModifiedBy>Atanas Latinov</cp:lastModifiedBy>
  <cp:revision>11</cp:revision>
  <dcterms:created xsi:type="dcterms:W3CDTF">2016-06-18T11:48:40Z</dcterms:created>
  <dcterms:modified xsi:type="dcterms:W3CDTF">2016-06-19T17:29:53Z</dcterms:modified>
</cp:coreProperties>
</file>