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1551C-A568-99C5-24A4-6BBA9A310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4A190A-A880-E8C3-F332-8AB9FB329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68ED9-89A3-31CF-44B7-B17574B0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3D834-D314-0112-6B08-FA23782F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C54F8C-D08E-8175-0D9C-6F576F5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74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74725-D027-E9EB-AEDF-6A83A15A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B838BE-7DF9-C474-CDAC-89313E95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C85948-B2D3-59E8-E809-2D418748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F0569-F83C-B202-8817-1C6E566A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75BF1-2107-9322-EC50-A8A681CA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91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6DB67D-0505-56C1-92FB-68B86282B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31362D-79EB-FC2B-438E-ECC3A45C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D3D93C-F262-65D5-3CBB-908FC056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5B50E1-979A-7985-CC56-476B7EA6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D2194-2EF9-DA5D-6327-4976630A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45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4D1CA-D374-C288-AA2E-EB33C48E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0DA40-412A-61D7-9E32-5EBE364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A26A44-845F-F124-6F9F-438D0F62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E0F72-511F-C825-99DA-310E1076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769750-3287-A43B-41DD-D7BEC276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56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5FCA9-36D9-B3DB-6789-EF9733A4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E2F8A8-405D-D37E-0619-CA75326C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A453A4-24DD-74F2-9012-73DA35D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9ACCA8-985F-5ACA-84FD-EDA14343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048C48-2E2E-735E-D6D3-9A62FEB8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0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07A5B-5C8B-AF66-454C-91A54D23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2FE1FF-7FE7-D5BF-B3D8-6CFA82966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709A1F-6D5B-5174-4F99-97D0624FE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DE4244-F2BE-D042-751C-4D354D6A8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A0461-6708-63E5-DC93-339ED2C9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60DD7B-6AEB-32C0-7D58-2652D753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69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D9C3B-867A-C665-BC7A-01C2A4E6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392B3B-11CE-D393-DF32-09A6DF82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A37CB8-7B39-58F3-94B5-52922D1C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11308F4-0AC9-994F-7D8D-370B4E093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DCAC62-6923-6A36-058C-DC89D3E5D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EE30B8-CAF0-9D8E-824F-753F3101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B426D8-C2E0-C707-39CC-E96458EF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2F525B-7251-8CD7-54ED-828BB9D8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85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69B77-9F0C-F797-6984-F316B838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D1DE03-080D-DB1B-DB5B-651AC837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A7A8A2-3F94-3E01-4EEB-CE7F689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41783C2-E39E-284E-79DE-59EF316D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1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CBEBA9-4976-D550-1FE4-5B9AAD47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B4F03D8-7FCC-08E0-D1A2-267E511D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175FF7-65E8-8AB3-73E1-E5BD8B2A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77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EF4FB-401D-605F-83C7-8DC322B0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8D917-2433-699A-AE64-DC0E4F279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B9A8E2-2006-9097-5A92-A9D53BA52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FE7932-5B7A-64FD-1895-B6B970E8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FF5852-CF50-E007-80CA-4EE90D1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C26557-4AAB-7A63-85A6-679924FC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08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F87C-C3B7-8C32-C82B-556E7E2F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BB6517-479F-6F86-8749-E1519113E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0F6451-EE9C-6811-5065-17518076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63BB00-69D3-BCB1-EB48-A1C64BFF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712D1A-B94B-55C6-01B7-404CA1E5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240D42-9F0B-E9A1-8980-26B75F1A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87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B48037-C4DA-788D-F487-E60E063E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73B06-B7EE-471A-63D3-2D6E4D863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3369B-9F6B-5095-7876-CA29C81E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EE7BF-31CF-4249-9CA8-EE247FE4ACA4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657D5-8B53-8AF9-C014-3F1A824CA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8D27B0-5C31-D67B-6659-8C83B47E8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E823F-CD84-46A4-8913-33C10733B6C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44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2AE6916-3DD7-1E10-4797-C7C163E6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18"/>
            <a:ext cx="12244934" cy="682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9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NAYARA PINTO DO NASCIMENTO</dc:creator>
  <cp:lastModifiedBy>NAYARA PINTO DO NASCIMENTO</cp:lastModifiedBy>
  <cp:revision>1</cp:revision>
  <dcterms:created xsi:type="dcterms:W3CDTF">2025-10-05T00:47:33Z</dcterms:created>
  <dcterms:modified xsi:type="dcterms:W3CDTF">2025-10-05T00:49:37Z</dcterms:modified>
</cp:coreProperties>
</file>