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A51632-13D6-47DD-A319-DD020C219734}" type="datetimeFigureOut">
              <a:rPr lang="en-US" smtClean="0"/>
              <a:t>6/6/2024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24904-ED2E-4C4B-8327-E19EE5319BAE}" type="slidenum">
              <a:rPr lang="en-US" smtClean="0"/>
              <a:t>‹#›</a:t>
            </a:fld>
            <a:endParaRPr lang="en-US"/>
          </a:p>
        </p:txBody>
      </p:sp>
    </p:spTree>
    <p:extLst>
      <p:ext uri="{BB962C8B-B14F-4D97-AF65-F5344CB8AC3E}">
        <p14:creationId xmlns:p14="http://schemas.microsoft.com/office/powerpoint/2010/main" val="971769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3238-E015-D685-D140-DC0E037B07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D44EC6-D1B2-FC35-A905-0CBC9DDC5A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ACDE54-2E72-CE48-FFD3-D56D0D333594}"/>
              </a:ext>
            </a:extLst>
          </p:cNvPr>
          <p:cNvSpPr>
            <a:spLocks noGrp="1"/>
          </p:cNvSpPr>
          <p:nvPr>
            <p:ph type="dt" sz="half" idx="10"/>
          </p:nvPr>
        </p:nvSpPr>
        <p:spPr/>
        <p:txBody>
          <a:bodyPr/>
          <a:lstStyle/>
          <a:p>
            <a:fld id="{AE0CCAD1-EA1B-4F7A-A80E-4A48DAF755A9}" type="datetime3">
              <a:rPr lang="en-US" smtClean="0"/>
              <a:t>6 June 2024</a:t>
            </a:fld>
            <a:endParaRPr lang="en-US"/>
          </a:p>
        </p:txBody>
      </p:sp>
      <p:sp>
        <p:nvSpPr>
          <p:cNvPr id="5" name="Footer Placeholder 4">
            <a:extLst>
              <a:ext uri="{FF2B5EF4-FFF2-40B4-BE49-F238E27FC236}">
                <a16:creationId xmlns:a16="http://schemas.microsoft.com/office/drawing/2014/main" id="{0643B911-3C1F-F78B-0BFB-6BBACDF7F365}"/>
              </a:ext>
            </a:extLst>
          </p:cNvPr>
          <p:cNvSpPr>
            <a:spLocks noGrp="1"/>
          </p:cNvSpPr>
          <p:nvPr>
            <p:ph type="ftr" sz="quarter" idx="11"/>
          </p:nvPr>
        </p:nvSpPr>
        <p:spPr/>
        <p:txBody>
          <a:bodyPr/>
          <a:lstStyle/>
          <a:p>
            <a:r>
              <a:rPr lang="en-US"/>
              <a:t>University of Barishal</a:t>
            </a:r>
          </a:p>
        </p:txBody>
      </p:sp>
      <p:sp>
        <p:nvSpPr>
          <p:cNvPr id="6" name="Slide Number Placeholder 5">
            <a:extLst>
              <a:ext uri="{FF2B5EF4-FFF2-40B4-BE49-F238E27FC236}">
                <a16:creationId xmlns:a16="http://schemas.microsoft.com/office/drawing/2014/main" id="{8FDA43C3-7AB8-487B-430B-B275A8E52C0B}"/>
              </a:ext>
            </a:extLst>
          </p:cNvPr>
          <p:cNvSpPr>
            <a:spLocks noGrp="1"/>
          </p:cNvSpPr>
          <p:nvPr>
            <p:ph type="sldNum" sz="quarter" idx="12"/>
          </p:nvPr>
        </p:nvSpPr>
        <p:spPr/>
        <p:txBody>
          <a:bodyPr/>
          <a:lstStyle/>
          <a:p>
            <a:fld id="{1A2D8C3C-96D8-4201-8D29-ACB1668F8145}" type="slidenum">
              <a:rPr lang="en-US" smtClean="0"/>
              <a:t>‹#›</a:t>
            </a:fld>
            <a:endParaRPr lang="en-US"/>
          </a:p>
        </p:txBody>
      </p:sp>
    </p:spTree>
    <p:extLst>
      <p:ext uri="{BB962C8B-B14F-4D97-AF65-F5344CB8AC3E}">
        <p14:creationId xmlns:p14="http://schemas.microsoft.com/office/powerpoint/2010/main" val="3332910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C81F-913F-96CF-B06B-D75E6AD056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602B05-248E-EAD4-60B5-E1C1B9C4B4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54F65-CBB5-DD95-D500-65F80F1B0D1A}"/>
              </a:ext>
            </a:extLst>
          </p:cNvPr>
          <p:cNvSpPr>
            <a:spLocks noGrp="1"/>
          </p:cNvSpPr>
          <p:nvPr>
            <p:ph type="dt" sz="half" idx="10"/>
          </p:nvPr>
        </p:nvSpPr>
        <p:spPr/>
        <p:txBody>
          <a:bodyPr/>
          <a:lstStyle/>
          <a:p>
            <a:fld id="{668B7329-C31E-4F77-B315-C76887AA81D2}" type="datetime3">
              <a:rPr lang="en-US" smtClean="0"/>
              <a:t>6 June 2024</a:t>
            </a:fld>
            <a:endParaRPr lang="en-US"/>
          </a:p>
        </p:txBody>
      </p:sp>
      <p:sp>
        <p:nvSpPr>
          <p:cNvPr id="5" name="Footer Placeholder 4">
            <a:extLst>
              <a:ext uri="{FF2B5EF4-FFF2-40B4-BE49-F238E27FC236}">
                <a16:creationId xmlns:a16="http://schemas.microsoft.com/office/drawing/2014/main" id="{FBF11D2A-8A49-15F0-8DD4-4B0478B0CFF9}"/>
              </a:ext>
            </a:extLst>
          </p:cNvPr>
          <p:cNvSpPr>
            <a:spLocks noGrp="1"/>
          </p:cNvSpPr>
          <p:nvPr>
            <p:ph type="ftr" sz="quarter" idx="11"/>
          </p:nvPr>
        </p:nvSpPr>
        <p:spPr/>
        <p:txBody>
          <a:bodyPr/>
          <a:lstStyle/>
          <a:p>
            <a:r>
              <a:rPr lang="en-US"/>
              <a:t>University of Barishal</a:t>
            </a:r>
          </a:p>
        </p:txBody>
      </p:sp>
      <p:sp>
        <p:nvSpPr>
          <p:cNvPr id="6" name="Slide Number Placeholder 5">
            <a:extLst>
              <a:ext uri="{FF2B5EF4-FFF2-40B4-BE49-F238E27FC236}">
                <a16:creationId xmlns:a16="http://schemas.microsoft.com/office/drawing/2014/main" id="{562E5CC0-DD57-AE38-DFAF-4D76DA94BA45}"/>
              </a:ext>
            </a:extLst>
          </p:cNvPr>
          <p:cNvSpPr>
            <a:spLocks noGrp="1"/>
          </p:cNvSpPr>
          <p:nvPr>
            <p:ph type="sldNum" sz="quarter" idx="12"/>
          </p:nvPr>
        </p:nvSpPr>
        <p:spPr/>
        <p:txBody>
          <a:bodyPr/>
          <a:lstStyle/>
          <a:p>
            <a:fld id="{1A2D8C3C-96D8-4201-8D29-ACB1668F8145}" type="slidenum">
              <a:rPr lang="en-US" smtClean="0"/>
              <a:t>‹#›</a:t>
            </a:fld>
            <a:endParaRPr lang="en-US"/>
          </a:p>
        </p:txBody>
      </p:sp>
    </p:spTree>
    <p:extLst>
      <p:ext uri="{BB962C8B-B14F-4D97-AF65-F5344CB8AC3E}">
        <p14:creationId xmlns:p14="http://schemas.microsoft.com/office/powerpoint/2010/main" val="225311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562D7-46A3-6358-2C88-6D19EDDB6C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75F5B0-1BBF-70C2-3788-6E21DDED5D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779901-5B63-F176-26B0-77D28EFC283C}"/>
              </a:ext>
            </a:extLst>
          </p:cNvPr>
          <p:cNvSpPr>
            <a:spLocks noGrp="1"/>
          </p:cNvSpPr>
          <p:nvPr>
            <p:ph type="dt" sz="half" idx="10"/>
          </p:nvPr>
        </p:nvSpPr>
        <p:spPr/>
        <p:txBody>
          <a:bodyPr/>
          <a:lstStyle/>
          <a:p>
            <a:fld id="{E89BCDA3-EEC0-4A52-BE61-184F0435007C}" type="datetime3">
              <a:rPr lang="en-US" smtClean="0"/>
              <a:t>6 June 2024</a:t>
            </a:fld>
            <a:endParaRPr lang="en-US"/>
          </a:p>
        </p:txBody>
      </p:sp>
      <p:sp>
        <p:nvSpPr>
          <p:cNvPr id="5" name="Footer Placeholder 4">
            <a:extLst>
              <a:ext uri="{FF2B5EF4-FFF2-40B4-BE49-F238E27FC236}">
                <a16:creationId xmlns:a16="http://schemas.microsoft.com/office/drawing/2014/main" id="{7BBB1A3B-24F0-CC23-7F66-D876FBAB7DB5}"/>
              </a:ext>
            </a:extLst>
          </p:cNvPr>
          <p:cNvSpPr>
            <a:spLocks noGrp="1"/>
          </p:cNvSpPr>
          <p:nvPr>
            <p:ph type="ftr" sz="quarter" idx="11"/>
          </p:nvPr>
        </p:nvSpPr>
        <p:spPr/>
        <p:txBody>
          <a:bodyPr/>
          <a:lstStyle/>
          <a:p>
            <a:r>
              <a:rPr lang="en-US"/>
              <a:t>University of Barishal</a:t>
            </a:r>
          </a:p>
        </p:txBody>
      </p:sp>
      <p:sp>
        <p:nvSpPr>
          <p:cNvPr id="6" name="Slide Number Placeholder 5">
            <a:extLst>
              <a:ext uri="{FF2B5EF4-FFF2-40B4-BE49-F238E27FC236}">
                <a16:creationId xmlns:a16="http://schemas.microsoft.com/office/drawing/2014/main" id="{D8228423-5DC8-A5D1-655A-1996051D10FF}"/>
              </a:ext>
            </a:extLst>
          </p:cNvPr>
          <p:cNvSpPr>
            <a:spLocks noGrp="1"/>
          </p:cNvSpPr>
          <p:nvPr>
            <p:ph type="sldNum" sz="quarter" idx="12"/>
          </p:nvPr>
        </p:nvSpPr>
        <p:spPr/>
        <p:txBody>
          <a:bodyPr/>
          <a:lstStyle/>
          <a:p>
            <a:fld id="{1A2D8C3C-96D8-4201-8D29-ACB1668F8145}" type="slidenum">
              <a:rPr lang="en-US" smtClean="0"/>
              <a:t>‹#›</a:t>
            </a:fld>
            <a:endParaRPr lang="en-US"/>
          </a:p>
        </p:txBody>
      </p:sp>
    </p:spTree>
    <p:extLst>
      <p:ext uri="{BB962C8B-B14F-4D97-AF65-F5344CB8AC3E}">
        <p14:creationId xmlns:p14="http://schemas.microsoft.com/office/powerpoint/2010/main" val="4093276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BCD2-01B8-10BC-E900-62772C37E8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6D09FD-CBC2-E099-B3D5-41C4892E8E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8C56B1-06D8-E157-DC77-1FF54EA1E35B}"/>
              </a:ext>
            </a:extLst>
          </p:cNvPr>
          <p:cNvSpPr>
            <a:spLocks noGrp="1"/>
          </p:cNvSpPr>
          <p:nvPr>
            <p:ph type="dt" sz="half" idx="10"/>
          </p:nvPr>
        </p:nvSpPr>
        <p:spPr/>
        <p:txBody>
          <a:bodyPr/>
          <a:lstStyle/>
          <a:p>
            <a:fld id="{434105A7-2512-4537-8E4D-15A26FC7CDAD}" type="datetime3">
              <a:rPr lang="en-US" smtClean="0"/>
              <a:t>6 June 2024</a:t>
            </a:fld>
            <a:endParaRPr lang="en-US"/>
          </a:p>
        </p:txBody>
      </p:sp>
      <p:sp>
        <p:nvSpPr>
          <p:cNvPr id="5" name="Footer Placeholder 4">
            <a:extLst>
              <a:ext uri="{FF2B5EF4-FFF2-40B4-BE49-F238E27FC236}">
                <a16:creationId xmlns:a16="http://schemas.microsoft.com/office/drawing/2014/main" id="{EEA72FC1-EECE-E5C1-4AA4-7357B06163FE}"/>
              </a:ext>
            </a:extLst>
          </p:cNvPr>
          <p:cNvSpPr>
            <a:spLocks noGrp="1"/>
          </p:cNvSpPr>
          <p:nvPr>
            <p:ph type="ftr" sz="quarter" idx="11"/>
          </p:nvPr>
        </p:nvSpPr>
        <p:spPr/>
        <p:txBody>
          <a:bodyPr/>
          <a:lstStyle/>
          <a:p>
            <a:r>
              <a:rPr lang="en-US"/>
              <a:t>University of Barishal</a:t>
            </a:r>
          </a:p>
        </p:txBody>
      </p:sp>
      <p:sp>
        <p:nvSpPr>
          <p:cNvPr id="6" name="Slide Number Placeholder 5">
            <a:extLst>
              <a:ext uri="{FF2B5EF4-FFF2-40B4-BE49-F238E27FC236}">
                <a16:creationId xmlns:a16="http://schemas.microsoft.com/office/drawing/2014/main" id="{B0C63A28-DD4E-81AC-A6C8-E4E8C9F8A2AA}"/>
              </a:ext>
            </a:extLst>
          </p:cNvPr>
          <p:cNvSpPr>
            <a:spLocks noGrp="1"/>
          </p:cNvSpPr>
          <p:nvPr>
            <p:ph type="sldNum" sz="quarter" idx="12"/>
          </p:nvPr>
        </p:nvSpPr>
        <p:spPr/>
        <p:txBody>
          <a:bodyPr/>
          <a:lstStyle/>
          <a:p>
            <a:fld id="{1A2D8C3C-96D8-4201-8D29-ACB1668F8145}" type="slidenum">
              <a:rPr lang="en-US" smtClean="0"/>
              <a:t>‹#›</a:t>
            </a:fld>
            <a:endParaRPr lang="en-US"/>
          </a:p>
        </p:txBody>
      </p:sp>
    </p:spTree>
    <p:extLst>
      <p:ext uri="{BB962C8B-B14F-4D97-AF65-F5344CB8AC3E}">
        <p14:creationId xmlns:p14="http://schemas.microsoft.com/office/powerpoint/2010/main" val="3902523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93D1D-2BCD-CE70-C716-5E1694EFF3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F195AF-8544-A36A-8FC5-7FA846B23B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826303-B0D1-6FAA-DC68-E1EAFACE4F95}"/>
              </a:ext>
            </a:extLst>
          </p:cNvPr>
          <p:cNvSpPr>
            <a:spLocks noGrp="1"/>
          </p:cNvSpPr>
          <p:nvPr>
            <p:ph type="dt" sz="half" idx="10"/>
          </p:nvPr>
        </p:nvSpPr>
        <p:spPr/>
        <p:txBody>
          <a:bodyPr/>
          <a:lstStyle/>
          <a:p>
            <a:fld id="{1AAFF6D2-71F2-4BE9-9EB5-27FAF4F2D1BF}" type="datetime3">
              <a:rPr lang="en-US" smtClean="0"/>
              <a:t>6 June 2024</a:t>
            </a:fld>
            <a:endParaRPr lang="en-US"/>
          </a:p>
        </p:txBody>
      </p:sp>
      <p:sp>
        <p:nvSpPr>
          <p:cNvPr id="5" name="Footer Placeholder 4">
            <a:extLst>
              <a:ext uri="{FF2B5EF4-FFF2-40B4-BE49-F238E27FC236}">
                <a16:creationId xmlns:a16="http://schemas.microsoft.com/office/drawing/2014/main" id="{3433395B-BF14-3A41-5E0E-BAF7463E3E8A}"/>
              </a:ext>
            </a:extLst>
          </p:cNvPr>
          <p:cNvSpPr>
            <a:spLocks noGrp="1"/>
          </p:cNvSpPr>
          <p:nvPr>
            <p:ph type="ftr" sz="quarter" idx="11"/>
          </p:nvPr>
        </p:nvSpPr>
        <p:spPr/>
        <p:txBody>
          <a:bodyPr/>
          <a:lstStyle/>
          <a:p>
            <a:r>
              <a:rPr lang="en-US"/>
              <a:t>University of Barishal</a:t>
            </a:r>
          </a:p>
        </p:txBody>
      </p:sp>
      <p:sp>
        <p:nvSpPr>
          <p:cNvPr id="6" name="Slide Number Placeholder 5">
            <a:extLst>
              <a:ext uri="{FF2B5EF4-FFF2-40B4-BE49-F238E27FC236}">
                <a16:creationId xmlns:a16="http://schemas.microsoft.com/office/drawing/2014/main" id="{E034EDCF-D473-FB76-E90B-19EFDFBE4127}"/>
              </a:ext>
            </a:extLst>
          </p:cNvPr>
          <p:cNvSpPr>
            <a:spLocks noGrp="1"/>
          </p:cNvSpPr>
          <p:nvPr>
            <p:ph type="sldNum" sz="quarter" idx="12"/>
          </p:nvPr>
        </p:nvSpPr>
        <p:spPr/>
        <p:txBody>
          <a:bodyPr/>
          <a:lstStyle/>
          <a:p>
            <a:fld id="{1A2D8C3C-96D8-4201-8D29-ACB1668F8145}" type="slidenum">
              <a:rPr lang="en-US" smtClean="0"/>
              <a:t>‹#›</a:t>
            </a:fld>
            <a:endParaRPr lang="en-US"/>
          </a:p>
        </p:txBody>
      </p:sp>
    </p:spTree>
    <p:extLst>
      <p:ext uri="{BB962C8B-B14F-4D97-AF65-F5344CB8AC3E}">
        <p14:creationId xmlns:p14="http://schemas.microsoft.com/office/powerpoint/2010/main" val="2252686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461F9-15CC-8872-A827-174ECB9796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F2D730-95B4-2A92-3F27-99EEA82E7B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F18EA7-226E-0795-0B44-FEEC7325F9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2FA6C1-482C-B564-1689-1BA9459D959C}"/>
              </a:ext>
            </a:extLst>
          </p:cNvPr>
          <p:cNvSpPr>
            <a:spLocks noGrp="1"/>
          </p:cNvSpPr>
          <p:nvPr>
            <p:ph type="dt" sz="half" idx="10"/>
          </p:nvPr>
        </p:nvSpPr>
        <p:spPr/>
        <p:txBody>
          <a:bodyPr/>
          <a:lstStyle/>
          <a:p>
            <a:fld id="{1195A6EE-0849-4407-A9F3-11C0771BE1D5}" type="datetime3">
              <a:rPr lang="en-US" smtClean="0"/>
              <a:t>6 June 2024</a:t>
            </a:fld>
            <a:endParaRPr lang="en-US"/>
          </a:p>
        </p:txBody>
      </p:sp>
      <p:sp>
        <p:nvSpPr>
          <p:cNvPr id="6" name="Footer Placeholder 5">
            <a:extLst>
              <a:ext uri="{FF2B5EF4-FFF2-40B4-BE49-F238E27FC236}">
                <a16:creationId xmlns:a16="http://schemas.microsoft.com/office/drawing/2014/main" id="{745D7F77-297C-40E8-5769-A15D368F07A5}"/>
              </a:ext>
            </a:extLst>
          </p:cNvPr>
          <p:cNvSpPr>
            <a:spLocks noGrp="1"/>
          </p:cNvSpPr>
          <p:nvPr>
            <p:ph type="ftr" sz="quarter" idx="11"/>
          </p:nvPr>
        </p:nvSpPr>
        <p:spPr/>
        <p:txBody>
          <a:bodyPr/>
          <a:lstStyle/>
          <a:p>
            <a:r>
              <a:rPr lang="en-US"/>
              <a:t>University of Barishal</a:t>
            </a:r>
          </a:p>
        </p:txBody>
      </p:sp>
      <p:sp>
        <p:nvSpPr>
          <p:cNvPr id="7" name="Slide Number Placeholder 6">
            <a:extLst>
              <a:ext uri="{FF2B5EF4-FFF2-40B4-BE49-F238E27FC236}">
                <a16:creationId xmlns:a16="http://schemas.microsoft.com/office/drawing/2014/main" id="{7D2D4F07-6744-DE36-A66F-56980F511C3F}"/>
              </a:ext>
            </a:extLst>
          </p:cNvPr>
          <p:cNvSpPr>
            <a:spLocks noGrp="1"/>
          </p:cNvSpPr>
          <p:nvPr>
            <p:ph type="sldNum" sz="quarter" idx="12"/>
          </p:nvPr>
        </p:nvSpPr>
        <p:spPr/>
        <p:txBody>
          <a:bodyPr/>
          <a:lstStyle/>
          <a:p>
            <a:fld id="{1A2D8C3C-96D8-4201-8D29-ACB1668F8145}" type="slidenum">
              <a:rPr lang="en-US" smtClean="0"/>
              <a:t>‹#›</a:t>
            </a:fld>
            <a:endParaRPr lang="en-US"/>
          </a:p>
        </p:txBody>
      </p:sp>
    </p:spTree>
    <p:extLst>
      <p:ext uri="{BB962C8B-B14F-4D97-AF65-F5344CB8AC3E}">
        <p14:creationId xmlns:p14="http://schemas.microsoft.com/office/powerpoint/2010/main" val="3910084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8DACE-5D75-71B9-EB94-0A5053D37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EA8232-CE25-9F0F-F24C-06B10AB194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887F87-4D7F-4845-7D7F-8CA95126D5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CF7815-BA69-DAF0-0856-5463B99E12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EC471E-84AF-F722-31B4-FF944EC366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8FA6B3-A910-C314-A42E-A147602550CB}"/>
              </a:ext>
            </a:extLst>
          </p:cNvPr>
          <p:cNvSpPr>
            <a:spLocks noGrp="1"/>
          </p:cNvSpPr>
          <p:nvPr>
            <p:ph type="dt" sz="half" idx="10"/>
          </p:nvPr>
        </p:nvSpPr>
        <p:spPr/>
        <p:txBody>
          <a:bodyPr/>
          <a:lstStyle/>
          <a:p>
            <a:fld id="{A081EC20-2D6B-4CD5-8EDD-6DEDC559803F}" type="datetime3">
              <a:rPr lang="en-US" smtClean="0"/>
              <a:t>6 June 2024</a:t>
            </a:fld>
            <a:endParaRPr lang="en-US"/>
          </a:p>
        </p:txBody>
      </p:sp>
      <p:sp>
        <p:nvSpPr>
          <p:cNvPr id="8" name="Footer Placeholder 7">
            <a:extLst>
              <a:ext uri="{FF2B5EF4-FFF2-40B4-BE49-F238E27FC236}">
                <a16:creationId xmlns:a16="http://schemas.microsoft.com/office/drawing/2014/main" id="{DBFCCD0C-02B9-FF5B-37F7-E196BCBA908C}"/>
              </a:ext>
            </a:extLst>
          </p:cNvPr>
          <p:cNvSpPr>
            <a:spLocks noGrp="1"/>
          </p:cNvSpPr>
          <p:nvPr>
            <p:ph type="ftr" sz="quarter" idx="11"/>
          </p:nvPr>
        </p:nvSpPr>
        <p:spPr/>
        <p:txBody>
          <a:bodyPr/>
          <a:lstStyle/>
          <a:p>
            <a:r>
              <a:rPr lang="en-US"/>
              <a:t>University of Barishal</a:t>
            </a:r>
          </a:p>
        </p:txBody>
      </p:sp>
      <p:sp>
        <p:nvSpPr>
          <p:cNvPr id="9" name="Slide Number Placeholder 8">
            <a:extLst>
              <a:ext uri="{FF2B5EF4-FFF2-40B4-BE49-F238E27FC236}">
                <a16:creationId xmlns:a16="http://schemas.microsoft.com/office/drawing/2014/main" id="{E23A146B-4BA4-84E0-36F3-4E07C47C631D}"/>
              </a:ext>
            </a:extLst>
          </p:cNvPr>
          <p:cNvSpPr>
            <a:spLocks noGrp="1"/>
          </p:cNvSpPr>
          <p:nvPr>
            <p:ph type="sldNum" sz="quarter" idx="12"/>
          </p:nvPr>
        </p:nvSpPr>
        <p:spPr/>
        <p:txBody>
          <a:bodyPr/>
          <a:lstStyle/>
          <a:p>
            <a:fld id="{1A2D8C3C-96D8-4201-8D29-ACB1668F8145}" type="slidenum">
              <a:rPr lang="en-US" smtClean="0"/>
              <a:t>‹#›</a:t>
            </a:fld>
            <a:endParaRPr lang="en-US"/>
          </a:p>
        </p:txBody>
      </p:sp>
    </p:spTree>
    <p:extLst>
      <p:ext uri="{BB962C8B-B14F-4D97-AF65-F5344CB8AC3E}">
        <p14:creationId xmlns:p14="http://schemas.microsoft.com/office/powerpoint/2010/main" val="3935995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933E-6DA0-49C1-423D-BC3D0CBE34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53F5F1-BFA1-CC02-8E03-3A85D71C9490}"/>
              </a:ext>
            </a:extLst>
          </p:cNvPr>
          <p:cNvSpPr>
            <a:spLocks noGrp="1"/>
          </p:cNvSpPr>
          <p:nvPr>
            <p:ph type="dt" sz="half" idx="10"/>
          </p:nvPr>
        </p:nvSpPr>
        <p:spPr/>
        <p:txBody>
          <a:bodyPr/>
          <a:lstStyle/>
          <a:p>
            <a:fld id="{CA78A039-DFCC-4BCF-96E7-CBB9E0D3D76C}" type="datetime3">
              <a:rPr lang="en-US" smtClean="0"/>
              <a:t>6 June 2024</a:t>
            </a:fld>
            <a:endParaRPr lang="en-US"/>
          </a:p>
        </p:txBody>
      </p:sp>
      <p:sp>
        <p:nvSpPr>
          <p:cNvPr id="4" name="Footer Placeholder 3">
            <a:extLst>
              <a:ext uri="{FF2B5EF4-FFF2-40B4-BE49-F238E27FC236}">
                <a16:creationId xmlns:a16="http://schemas.microsoft.com/office/drawing/2014/main" id="{F8944811-7670-6AA8-E354-C3CD70F09105}"/>
              </a:ext>
            </a:extLst>
          </p:cNvPr>
          <p:cNvSpPr>
            <a:spLocks noGrp="1"/>
          </p:cNvSpPr>
          <p:nvPr>
            <p:ph type="ftr" sz="quarter" idx="11"/>
          </p:nvPr>
        </p:nvSpPr>
        <p:spPr/>
        <p:txBody>
          <a:bodyPr/>
          <a:lstStyle/>
          <a:p>
            <a:r>
              <a:rPr lang="en-US"/>
              <a:t>University of Barishal</a:t>
            </a:r>
          </a:p>
        </p:txBody>
      </p:sp>
      <p:sp>
        <p:nvSpPr>
          <p:cNvPr id="5" name="Slide Number Placeholder 4">
            <a:extLst>
              <a:ext uri="{FF2B5EF4-FFF2-40B4-BE49-F238E27FC236}">
                <a16:creationId xmlns:a16="http://schemas.microsoft.com/office/drawing/2014/main" id="{ADA437B0-F704-F0C4-6817-B2A7ECAC7FE9}"/>
              </a:ext>
            </a:extLst>
          </p:cNvPr>
          <p:cNvSpPr>
            <a:spLocks noGrp="1"/>
          </p:cNvSpPr>
          <p:nvPr>
            <p:ph type="sldNum" sz="quarter" idx="12"/>
          </p:nvPr>
        </p:nvSpPr>
        <p:spPr/>
        <p:txBody>
          <a:bodyPr/>
          <a:lstStyle/>
          <a:p>
            <a:fld id="{1A2D8C3C-96D8-4201-8D29-ACB1668F8145}" type="slidenum">
              <a:rPr lang="en-US" smtClean="0"/>
              <a:t>‹#›</a:t>
            </a:fld>
            <a:endParaRPr lang="en-US"/>
          </a:p>
        </p:txBody>
      </p:sp>
    </p:spTree>
    <p:extLst>
      <p:ext uri="{BB962C8B-B14F-4D97-AF65-F5344CB8AC3E}">
        <p14:creationId xmlns:p14="http://schemas.microsoft.com/office/powerpoint/2010/main" val="155476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FCD0CA-81F7-B532-5AA5-23057BCD6209}"/>
              </a:ext>
            </a:extLst>
          </p:cNvPr>
          <p:cNvSpPr>
            <a:spLocks noGrp="1"/>
          </p:cNvSpPr>
          <p:nvPr>
            <p:ph type="dt" sz="half" idx="10"/>
          </p:nvPr>
        </p:nvSpPr>
        <p:spPr/>
        <p:txBody>
          <a:bodyPr/>
          <a:lstStyle/>
          <a:p>
            <a:fld id="{C85532C0-BEE4-4225-994A-D39BE106BD69}" type="datetime3">
              <a:rPr lang="en-US" smtClean="0"/>
              <a:t>6 June 2024</a:t>
            </a:fld>
            <a:endParaRPr lang="en-US"/>
          </a:p>
        </p:txBody>
      </p:sp>
      <p:sp>
        <p:nvSpPr>
          <p:cNvPr id="3" name="Footer Placeholder 2">
            <a:extLst>
              <a:ext uri="{FF2B5EF4-FFF2-40B4-BE49-F238E27FC236}">
                <a16:creationId xmlns:a16="http://schemas.microsoft.com/office/drawing/2014/main" id="{C0F030A2-DB80-31BB-447D-721403B9627C}"/>
              </a:ext>
            </a:extLst>
          </p:cNvPr>
          <p:cNvSpPr>
            <a:spLocks noGrp="1"/>
          </p:cNvSpPr>
          <p:nvPr>
            <p:ph type="ftr" sz="quarter" idx="11"/>
          </p:nvPr>
        </p:nvSpPr>
        <p:spPr/>
        <p:txBody>
          <a:bodyPr/>
          <a:lstStyle/>
          <a:p>
            <a:r>
              <a:rPr lang="en-US"/>
              <a:t>University of Barishal</a:t>
            </a:r>
          </a:p>
        </p:txBody>
      </p:sp>
      <p:sp>
        <p:nvSpPr>
          <p:cNvPr id="4" name="Slide Number Placeholder 3">
            <a:extLst>
              <a:ext uri="{FF2B5EF4-FFF2-40B4-BE49-F238E27FC236}">
                <a16:creationId xmlns:a16="http://schemas.microsoft.com/office/drawing/2014/main" id="{ECF4A9AB-A4A4-7FE9-E6BB-05AE579CB9D9}"/>
              </a:ext>
            </a:extLst>
          </p:cNvPr>
          <p:cNvSpPr>
            <a:spLocks noGrp="1"/>
          </p:cNvSpPr>
          <p:nvPr>
            <p:ph type="sldNum" sz="quarter" idx="12"/>
          </p:nvPr>
        </p:nvSpPr>
        <p:spPr/>
        <p:txBody>
          <a:bodyPr/>
          <a:lstStyle/>
          <a:p>
            <a:fld id="{1A2D8C3C-96D8-4201-8D29-ACB1668F8145}" type="slidenum">
              <a:rPr lang="en-US" smtClean="0"/>
              <a:t>‹#›</a:t>
            </a:fld>
            <a:endParaRPr lang="en-US"/>
          </a:p>
        </p:txBody>
      </p:sp>
    </p:spTree>
    <p:extLst>
      <p:ext uri="{BB962C8B-B14F-4D97-AF65-F5344CB8AC3E}">
        <p14:creationId xmlns:p14="http://schemas.microsoft.com/office/powerpoint/2010/main" val="1007726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7B63-CB4D-8239-6C20-B5D71D3F36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021C43-0C0E-061B-6DCB-4BB0B08DF9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AA100E-94B7-8587-B478-AA4415DA3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01DC1-3311-9518-C220-061FAF8DA015}"/>
              </a:ext>
            </a:extLst>
          </p:cNvPr>
          <p:cNvSpPr>
            <a:spLocks noGrp="1"/>
          </p:cNvSpPr>
          <p:nvPr>
            <p:ph type="dt" sz="half" idx="10"/>
          </p:nvPr>
        </p:nvSpPr>
        <p:spPr/>
        <p:txBody>
          <a:bodyPr/>
          <a:lstStyle/>
          <a:p>
            <a:fld id="{DF880FA6-A760-41BD-8985-577E9E61BC7A}" type="datetime3">
              <a:rPr lang="en-US" smtClean="0"/>
              <a:t>6 June 2024</a:t>
            </a:fld>
            <a:endParaRPr lang="en-US"/>
          </a:p>
        </p:txBody>
      </p:sp>
      <p:sp>
        <p:nvSpPr>
          <p:cNvPr id="6" name="Footer Placeholder 5">
            <a:extLst>
              <a:ext uri="{FF2B5EF4-FFF2-40B4-BE49-F238E27FC236}">
                <a16:creationId xmlns:a16="http://schemas.microsoft.com/office/drawing/2014/main" id="{7649908B-377B-9FC5-5828-8097B0605188}"/>
              </a:ext>
            </a:extLst>
          </p:cNvPr>
          <p:cNvSpPr>
            <a:spLocks noGrp="1"/>
          </p:cNvSpPr>
          <p:nvPr>
            <p:ph type="ftr" sz="quarter" idx="11"/>
          </p:nvPr>
        </p:nvSpPr>
        <p:spPr/>
        <p:txBody>
          <a:bodyPr/>
          <a:lstStyle/>
          <a:p>
            <a:r>
              <a:rPr lang="en-US"/>
              <a:t>University of Barishal</a:t>
            </a:r>
          </a:p>
        </p:txBody>
      </p:sp>
      <p:sp>
        <p:nvSpPr>
          <p:cNvPr id="7" name="Slide Number Placeholder 6">
            <a:extLst>
              <a:ext uri="{FF2B5EF4-FFF2-40B4-BE49-F238E27FC236}">
                <a16:creationId xmlns:a16="http://schemas.microsoft.com/office/drawing/2014/main" id="{A6B45124-D091-A056-75C1-7E7812989478}"/>
              </a:ext>
            </a:extLst>
          </p:cNvPr>
          <p:cNvSpPr>
            <a:spLocks noGrp="1"/>
          </p:cNvSpPr>
          <p:nvPr>
            <p:ph type="sldNum" sz="quarter" idx="12"/>
          </p:nvPr>
        </p:nvSpPr>
        <p:spPr/>
        <p:txBody>
          <a:bodyPr/>
          <a:lstStyle/>
          <a:p>
            <a:fld id="{1A2D8C3C-96D8-4201-8D29-ACB1668F8145}" type="slidenum">
              <a:rPr lang="en-US" smtClean="0"/>
              <a:t>‹#›</a:t>
            </a:fld>
            <a:endParaRPr lang="en-US"/>
          </a:p>
        </p:txBody>
      </p:sp>
    </p:spTree>
    <p:extLst>
      <p:ext uri="{BB962C8B-B14F-4D97-AF65-F5344CB8AC3E}">
        <p14:creationId xmlns:p14="http://schemas.microsoft.com/office/powerpoint/2010/main" val="3249389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D4EC-400D-4269-78A5-CBCD7AC2E3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4AB972-C069-AD02-66F3-115E799B22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FA696F-2AB0-4730-21DB-30A6E01AC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8D3DA4-3968-EEE8-22E4-E5AB984E85F6}"/>
              </a:ext>
            </a:extLst>
          </p:cNvPr>
          <p:cNvSpPr>
            <a:spLocks noGrp="1"/>
          </p:cNvSpPr>
          <p:nvPr>
            <p:ph type="dt" sz="half" idx="10"/>
          </p:nvPr>
        </p:nvSpPr>
        <p:spPr/>
        <p:txBody>
          <a:bodyPr/>
          <a:lstStyle/>
          <a:p>
            <a:fld id="{146A3941-323B-4794-91D6-E4EC303E65EB}" type="datetime3">
              <a:rPr lang="en-US" smtClean="0"/>
              <a:t>6 June 2024</a:t>
            </a:fld>
            <a:endParaRPr lang="en-US"/>
          </a:p>
        </p:txBody>
      </p:sp>
      <p:sp>
        <p:nvSpPr>
          <p:cNvPr id="6" name="Footer Placeholder 5">
            <a:extLst>
              <a:ext uri="{FF2B5EF4-FFF2-40B4-BE49-F238E27FC236}">
                <a16:creationId xmlns:a16="http://schemas.microsoft.com/office/drawing/2014/main" id="{50AF5567-0B48-4E6C-63CE-F0A070955483}"/>
              </a:ext>
            </a:extLst>
          </p:cNvPr>
          <p:cNvSpPr>
            <a:spLocks noGrp="1"/>
          </p:cNvSpPr>
          <p:nvPr>
            <p:ph type="ftr" sz="quarter" idx="11"/>
          </p:nvPr>
        </p:nvSpPr>
        <p:spPr/>
        <p:txBody>
          <a:bodyPr/>
          <a:lstStyle/>
          <a:p>
            <a:r>
              <a:rPr lang="en-US"/>
              <a:t>University of Barishal</a:t>
            </a:r>
          </a:p>
        </p:txBody>
      </p:sp>
      <p:sp>
        <p:nvSpPr>
          <p:cNvPr id="7" name="Slide Number Placeholder 6">
            <a:extLst>
              <a:ext uri="{FF2B5EF4-FFF2-40B4-BE49-F238E27FC236}">
                <a16:creationId xmlns:a16="http://schemas.microsoft.com/office/drawing/2014/main" id="{C4ABBEC6-52FF-8A87-B046-0257785A83D7}"/>
              </a:ext>
            </a:extLst>
          </p:cNvPr>
          <p:cNvSpPr>
            <a:spLocks noGrp="1"/>
          </p:cNvSpPr>
          <p:nvPr>
            <p:ph type="sldNum" sz="quarter" idx="12"/>
          </p:nvPr>
        </p:nvSpPr>
        <p:spPr/>
        <p:txBody>
          <a:bodyPr/>
          <a:lstStyle/>
          <a:p>
            <a:fld id="{1A2D8C3C-96D8-4201-8D29-ACB1668F8145}" type="slidenum">
              <a:rPr lang="en-US" smtClean="0"/>
              <a:t>‹#›</a:t>
            </a:fld>
            <a:endParaRPr lang="en-US"/>
          </a:p>
        </p:txBody>
      </p:sp>
    </p:spTree>
    <p:extLst>
      <p:ext uri="{BB962C8B-B14F-4D97-AF65-F5344CB8AC3E}">
        <p14:creationId xmlns:p14="http://schemas.microsoft.com/office/powerpoint/2010/main" val="2691752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6497BF-E7D6-3D59-DF11-A2F28B382A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5E31C37-6037-2E0E-76AA-E60E5A6D19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BEF949-FE0E-E1F5-420C-8E81D9E15E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FF0000"/>
                </a:solidFill>
              </a:defRPr>
            </a:lvl1pPr>
          </a:lstStyle>
          <a:p>
            <a:fld id="{5F66DAF3-9F11-4751-884D-537C6DE0D39E}" type="datetime3">
              <a:rPr lang="en-US" smtClean="0"/>
              <a:pPr/>
              <a:t>6 June 2024</a:t>
            </a:fld>
            <a:endParaRPr lang="en-US" dirty="0"/>
          </a:p>
        </p:txBody>
      </p:sp>
      <p:sp>
        <p:nvSpPr>
          <p:cNvPr id="5" name="Footer Placeholder 4">
            <a:extLst>
              <a:ext uri="{FF2B5EF4-FFF2-40B4-BE49-F238E27FC236}">
                <a16:creationId xmlns:a16="http://schemas.microsoft.com/office/drawing/2014/main" id="{7C00FEBF-9675-592E-9BAF-243FD467EF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FF0000"/>
                </a:solidFill>
              </a:defRPr>
            </a:lvl1pPr>
          </a:lstStyle>
          <a:p>
            <a:r>
              <a:rPr lang="en-US" dirty="0"/>
              <a:t>University of </a:t>
            </a:r>
            <a:r>
              <a:rPr lang="en-US" dirty="0" err="1"/>
              <a:t>Barishal</a:t>
            </a:r>
            <a:endParaRPr lang="en-US" dirty="0"/>
          </a:p>
        </p:txBody>
      </p:sp>
      <p:sp>
        <p:nvSpPr>
          <p:cNvPr id="6" name="Slide Number Placeholder 5">
            <a:extLst>
              <a:ext uri="{FF2B5EF4-FFF2-40B4-BE49-F238E27FC236}">
                <a16:creationId xmlns:a16="http://schemas.microsoft.com/office/drawing/2014/main" id="{D20B59AC-D292-8769-6DA5-4884033F70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FF0000"/>
                </a:solidFill>
              </a:defRPr>
            </a:lvl1pPr>
          </a:lstStyle>
          <a:p>
            <a:fld id="{1A2D8C3C-96D8-4201-8D29-ACB1668F8145}" type="slidenum">
              <a:rPr lang="en-US" smtClean="0"/>
              <a:pPr/>
              <a:t>‹#›</a:t>
            </a:fld>
            <a:endParaRPr lang="en-US" dirty="0"/>
          </a:p>
        </p:txBody>
      </p:sp>
      <p:pic>
        <p:nvPicPr>
          <p:cNvPr id="8" name="Picture 7">
            <a:extLst>
              <a:ext uri="{FF2B5EF4-FFF2-40B4-BE49-F238E27FC236}">
                <a16:creationId xmlns:a16="http://schemas.microsoft.com/office/drawing/2014/main" id="{FC4CD32F-B4BB-A440-523D-B0BF143F980F}"/>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055334" y="0"/>
            <a:ext cx="1136666" cy="1136666"/>
          </a:xfrm>
          <a:prstGeom prst="rect">
            <a:avLst/>
          </a:prstGeom>
        </p:spPr>
      </p:pic>
    </p:spTree>
    <p:extLst>
      <p:ext uri="{BB962C8B-B14F-4D97-AF65-F5344CB8AC3E}">
        <p14:creationId xmlns:p14="http://schemas.microsoft.com/office/powerpoint/2010/main" val="309232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emf"/><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A46B3A2-ECAF-595C-236A-FB731DD1BB68}"/>
              </a:ext>
            </a:extLst>
          </p:cNvPr>
          <p:cNvSpPr>
            <a:spLocks noGrp="1"/>
          </p:cNvSpPr>
          <p:nvPr>
            <p:ph type="title"/>
          </p:nvPr>
        </p:nvSpPr>
        <p:spPr/>
        <p:txBody>
          <a:bodyPr>
            <a:normAutofit/>
          </a:bodyPr>
          <a:lstStyle/>
          <a:p>
            <a:pPr algn="ctr"/>
            <a:r>
              <a:rPr lang="en-US" sz="3200" dirty="0">
                <a:latin typeface="Algerian" panose="04020705040A02060702" pitchFamily="82" charset="0"/>
              </a:rPr>
              <a:t>EDGE: BU-CSE DIGITAL SKILL TRAINING </a:t>
            </a:r>
            <a:br>
              <a:rPr lang="en-US" sz="3200" dirty="0">
                <a:latin typeface="Algerian" panose="04020705040A02060702" pitchFamily="82" charset="0"/>
              </a:rPr>
            </a:br>
            <a:r>
              <a:rPr lang="en-US" sz="3200" dirty="0">
                <a:latin typeface="Algerian" panose="04020705040A02060702" pitchFamily="82" charset="0"/>
              </a:rPr>
              <a:t>UNIVERSITY OF BARISHAL (BU)</a:t>
            </a:r>
          </a:p>
        </p:txBody>
      </p:sp>
      <p:sp>
        <p:nvSpPr>
          <p:cNvPr id="10" name="Content Placeholder 9">
            <a:extLst>
              <a:ext uri="{FF2B5EF4-FFF2-40B4-BE49-F238E27FC236}">
                <a16:creationId xmlns:a16="http://schemas.microsoft.com/office/drawing/2014/main" id="{A46224DE-F9FF-3E1A-B1A5-C562CA18F59D}"/>
              </a:ext>
            </a:extLst>
          </p:cNvPr>
          <p:cNvSpPr>
            <a:spLocks noGrp="1"/>
          </p:cNvSpPr>
          <p:nvPr>
            <p:ph sz="half" idx="1"/>
          </p:nvPr>
        </p:nvSpPr>
        <p:spPr>
          <a:xfrm>
            <a:off x="1055017" y="3959259"/>
            <a:ext cx="5110113" cy="2745606"/>
          </a:xfrm>
        </p:spPr>
        <p:txBody>
          <a:bodyPr>
            <a:normAutofit/>
          </a:bodyPr>
          <a:lstStyle/>
          <a:p>
            <a:pPr marL="0" indent="0" algn="ctr">
              <a:buNone/>
            </a:pPr>
            <a:r>
              <a:rPr lang="en-US" b="1" u="sng" dirty="0">
                <a:solidFill>
                  <a:schemeClr val="accent1"/>
                </a:solidFill>
                <a:latin typeface="Times New Roman" panose="02020603050405020304" pitchFamily="18" charset="0"/>
                <a:cs typeface="Times New Roman" panose="02020603050405020304" pitchFamily="18" charset="0"/>
              </a:rPr>
              <a:t>Submitted by:</a:t>
            </a:r>
          </a:p>
          <a:p>
            <a:pPr marL="0" indent="0" algn="ctr">
              <a:buNone/>
            </a:pPr>
            <a:r>
              <a:rPr lang="en-US" sz="2000" b="1" dirty="0">
                <a:latin typeface="Times New Roman" panose="02020603050405020304" pitchFamily="18" charset="0"/>
                <a:cs typeface="Times New Roman" panose="02020603050405020304" pitchFamily="18" charset="0"/>
              </a:rPr>
              <a:t>Name: Md Tariqul Islam Nayon</a:t>
            </a:r>
          </a:p>
          <a:p>
            <a:pPr marL="0" indent="0" algn="ctr">
              <a:buNone/>
            </a:pPr>
            <a:r>
              <a:rPr lang="en-US" sz="2000" b="1" dirty="0">
                <a:latin typeface="Times New Roman" panose="02020603050405020304" pitchFamily="18" charset="0"/>
                <a:cs typeface="Times New Roman" panose="02020603050405020304" pitchFamily="18" charset="0"/>
              </a:rPr>
              <a:t>Department of Geology and Mining</a:t>
            </a:r>
          </a:p>
          <a:p>
            <a:pPr marL="0" indent="0" algn="ctr">
              <a:buNone/>
            </a:pPr>
            <a:r>
              <a:rPr lang="en-US" sz="2000" b="1" dirty="0">
                <a:latin typeface="Times New Roman" panose="02020603050405020304" pitchFamily="18" charset="0"/>
                <a:cs typeface="Times New Roman" panose="02020603050405020304" pitchFamily="18" charset="0"/>
              </a:rPr>
              <a:t>University of </a:t>
            </a:r>
            <a:r>
              <a:rPr lang="en-US" sz="2000" b="1" dirty="0" err="1">
                <a:latin typeface="Times New Roman" panose="02020603050405020304" pitchFamily="18" charset="0"/>
                <a:cs typeface="Times New Roman" panose="02020603050405020304" pitchFamily="18" charset="0"/>
              </a:rPr>
              <a:t>Barishal</a:t>
            </a:r>
            <a:endParaRPr lang="en-US" sz="2000" b="1"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11" name="Content Placeholder 10">
            <a:extLst>
              <a:ext uri="{FF2B5EF4-FFF2-40B4-BE49-F238E27FC236}">
                <a16:creationId xmlns:a16="http://schemas.microsoft.com/office/drawing/2014/main" id="{6B5E409F-C3A6-381C-9500-B1D5E8B22C18}"/>
              </a:ext>
            </a:extLst>
          </p:cNvPr>
          <p:cNvSpPr>
            <a:spLocks noGrp="1"/>
          </p:cNvSpPr>
          <p:nvPr>
            <p:ph sz="half" idx="2"/>
          </p:nvPr>
        </p:nvSpPr>
        <p:spPr>
          <a:xfrm>
            <a:off x="5917675" y="3949831"/>
            <a:ext cx="5413343" cy="2764459"/>
          </a:xfrm>
        </p:spPr>
        <p:txBody>
          <a:bodyPr>
            <a:normAutofit/>
          </a:bodyPr>
          <a:lstStyle/>
          <a:p>
            <a:pPr marL="0" indent="0" algn="ctr">
              <a:buNone/>
            </a:pPr>
            <a:r>
              <a:rPr lang="en-US" b="1" u="sng" dirty="0">
                <a:solidFill>
                  <a:schemeClr val="accent1"/>
                </a:solidFill>
                <a:latin typeface="Times New Roman" panose="02020603050405020304" pitchFamily="18" charset="0"/>
                <a:cs typeface="Times New Roman" panose="02020603050405020304" pitchFamily="18" charset="0"/>
              </a:rPr>
              <a:t>Submitted to:</a:t>
            </a:r>
          </a:p>
          <a:p>
            <a:pPr marL="0" indent="0" algn="ctr">
              <a:buNone/>
            </a:pPr>
            <a:r>
              <a:rPr lang="en-US" sz="2000" b="1" dirty="0">
                <a:latin typeface="Times New Roman" panose="02020603050405020304" pitchFamily="18" charset="0"/>
                <a:cs typeface="Times New Roman" panose="02020603050405020304" pitchFamily="18" charset="0"/>
              </a:rPr>
              <a:t>Name: Md. Rashid Al Asif</a:t>
            </a:r>
          </a:p>
          <a:p>
            <a:pPr marL="0" indent="0" algn="ctr">
              <a:buNone/>
            </a:pPr>
            <a:r>
              <a:rPr lang="en-US" sz="2000" b="1" dirty="0">
                <a:latin typeface="Times New Roman" panose="02020603050405020304" pitchFamily="18" charset="0"/>
                <a:cs typeface="Times New Roman" panose="02020603050405020304" pitchFamily="18" charset="0"/>
              </a:rPr>
              <a:t>Assistant Professor</a:t>
            </a:r>
          </a:p>
          <a:p>
            <a:pPr marL="0" indent="0" algn="ctr">
              <a:buNone/>
            </a:pPr>
            <a:r>
              <a:rPr lang="en-US" sz="2000" b="1" dirty="0">
                <a:latin typeface="Times New Roman" panose="02020603050405020304" pitchFamily="18" charset="0"/>
                <a:cs typeface="Times New Roman" panose="02020603050405020304" pitchFamily="18" charset="0"/>
              </a:rPr>
              <a:t>Dept. of Computer Science &amp; Engineering</a:t>
            </a:r>
          </a:p>
          <a:p>
            <a:pPr marL="0" indent="0" algn="ctr">
              <a:buNone/>
            </a:pPr>
            <a:r>
              <a:rPr lang="en-US" sz="2000" b="1" dirty="0">
                <a:latin typeface="Times New Roman" panose="02020603050405020304" pitchFamily="18" charset="0"/>
                <a:cs typeface="Times New Roman" panose="02020603050405020304" pitchFamily="18" charset="0"/>
              </a:rPr>
              <a:t>University of </a:t>
            </a:r>
            <a:r>
              <a:rPr lang="en-US" sz="2000" b="1" dirty="0" err="1">
                <a:latin typeface="Times New Roman" panose="02020603050405020304" pitchFamily="18" charset="0"/>
                <a:cs typeface="Times New Roman" panose="02020603050405020304" pitchFamily="18" charset="0"/>
              </a:rPr>
              <a:t>Barishal</a:t>
            </a:r>
            <a:endParaRPr lang="en-US" sz="2000" b="1" dirty="0">
              <a:latin typeface="Times New Roman" panose="02020603050405020304" pitchFamily="18" charset="0"/>
              <a:cs typeface="Times New Roman" panose="02020603050405020304" pitchFamily="18" charset="0"/>
            </a:endParaRPr>
          </a:p>
          <a:p>
            <a:pPr marL="0" indent="0">
              <a:buNone/>
            </a:pPr>
            <a:endParaRPr lang="en-US" dirty="0"/>
          </a:p>
        </p:txBody>
      </p:sp>
      <p:grpSp>
        <p:nvGrpSpPr>
          <p:cNvPr id="12" name="Group 11">
            <a:extLst>
              <a:ext uri="{FF2B5EF4-FFF2-40B4-BE49-F238E27FC236}">
                <a16:creationId xmlns:a16="http://schemas.microsoft.com/office/drawing/2014/main" id="{891439C9-2C64-6627-2D12-812BFDA41777}"/>
              </a:ext>
            </a:extLst>
          </p:cNvPr>
          <p:cNvGrpSpPr/>
          <p:nvPr/>
        </p:nvGrpSpPr>
        <p:grpSpPr>
          <a:xfrm>
            <a:off x="2311240" y="1723247"/>
            <a:ext cx="7437545" cy="1356461"/>
            <a:chOff x="1499182" y="2499220"/>
            <a:chExt cx="7437545" cy="1356461"/>
          </a:xfrm>
        </p:grpSpPr>
        <p:grpSp>
          <p:nvGrpSpPr>
            <p:cNvPr id="13" name="Group 12">
              <a:extLst>
                <a:ext uri="{FF2B5EF4-FFF2-40B4-BE49-F238E27FC236}">
                  <a16:creationId xmlns:a16="http://schemas.microsoft.com/office/drawing/2014/main" id="{02FE87F1-386B-F2D3-CE18-568120C50D6F}"/>
                </a:ext>
              </a:extLst>
            </p:cNvPr>
            <p:cNvGrpSpPr/>
            <p:nvPr/>
          </p:nvGrpSpPr>
          <p:grpSpPr>
            <a:xfrm>
              <a:off x="1499182" y="2499220"/>
              <a:ext cx="6273409" cy="1356461"/>
              <a:chOff x="1756062" y="4255016"/>
              <a:chExt cx="9792795" cy="2117436"/>
            </a:xfrm>
          </p:grpSpPr>
          <p:pic>
            <p:nvPicPr>
              <p:cNvPr id="15" name="Picture 14" descr="About - Nasir Khan Saikat">
                <a:extLst>
                  <a:ext uri="{FF2B5EF4-FFF2-40B4-BE49-F238E27FC236}">
                    <a16:creationId xmlns:a16="http://schemas.microsoft.com/office/drawing/2014/main" id="{7029E334-8E60-F659-C488-91F3BD240E52}"/>
                  </a:ext>
                </a:extLst>
              </p:cNvPr>
              <p:cNvPicPr>
                <a:picLocks noChangeAspect="1"/>
              </p:cNvPicPr>
              <p:nvPr/>
            </p:nvPicPr>
            <p:blipFill>
              <a:blip r:embed="rId2" cstate="print"/>
              <a:stretch>
                <a:fillRect/>
              </a:stretch>
            </p:blipFill>
            <p:spPr>
              <a:xfrm>
                <a:off x="1756062" y="4255016"/>
                <a:ext cx="3176155" cy="2117436"/>
              </a:xfrm>
              <a:prstGeom prst="rect">
                <a:avLst/>
              </a:prstGeom>
            </p:spPr>
          </p:pic>
          <p:pic>
            <p:nvPicPr>
              <p:cNvPr id="16" name="Picture 15">
                <a:extLst>
                  <a:ext uri="{FF2B5EF4-FFF2-40B4-BE49-F238E27FC236}">
                    <a16:creationId xmlns:a16="http://schemas.microsoft.com/office/drawing/2014/main" id="{45A43584-8442-986E-07D6-22EDE4E029A0}"/>
                  </a:ext>
                </a:extLst>
              </p:cNvPr>
              <p:cNvPicPr>
                <a:picLocks noChangeAspect="1"/>
              </p:cNvPicPr>
              <p:nvPr/>
            </p:nvPicPr>
            <p:blipFill>
              <a:blip r:embed="rId3"/>
              <a:stretch>
                <a:fillRect/>
              </a:stretch>
            </p:blipFill>
            <p:spPr>
              <a:xfrm>
                <a:off x="4932217" y="4583663"/>
                <a:ext cx="3609976" cy="1382332"/>
              </a:xfrm>
              <a:prstGeom prst="rect">
                <a:avLst/>
              </a:prstGeom>
            </p:spPr>
          </p:pic>
          <p:pic>
            <p:nvPicPr>
              <p:cNvPr id="17" name="Picture 16">
                <a:extLst>
                  <a:ext uri="{FF2B5EF4-FFF2-40B4-BE49-F238E27FC236}">
                    <a16:creationId xmlns:a16="http://schemas.microsoft.com/office/drawing/2014/main" id="{5B220470-96EA-E2BB-E0C6-43E6C88D11E6}"/>
                  </a:ext>
                </a:extLst>
              </p:cNvPr>
              <p:cNvPicPr>
                <a:picLocks noChangeAspect="1"/>
              </p:cNvPicPr>
              <p:nvPr/>
            </p:nvPicPr>
            <p:blipFill>
              <a:blip r:embed="rId4"/>
              <a:stretch>
                <a:fillRect/>
              </a:stretch>
            </p:blipFill>
            <p:spPr>
              <a:xfrm>
                <a:off x="8956026" y="4689184"/>
                <a:ext cx="2592831" cy="1249101"/>
              </a:xfrm>
              <a:prstGeom prst="rect">
                <a:avLst/>
              </a:prstGeom>
            </p:spPr>
          </p:pic>
        </p:grpSp>
        <p:pic>
          <p:nvPicPr>
            <p:cNvPr id="14" name="Picture 13">
              <a:extLst>
                <a:ext uri="{FF2B5EF4-FFF2-40B4-BE49-F238E27FC236}">
                  <a16:creationId xmlns:a16="http://schemas.microsoft.com/office/drawing/2014/main" id="{78B7EC62-D5BA-FFBC-9879-586FCD4104D5}"/>
                </a:ext>
              </a:extLst>
            </p:cNvPr>
            <p:cNvPicPr>
              <a:picLocks noChangeAspect="1"/>
            </p:cNvPicPr>
            <p:nvPr/>
          </p:nvPicPr>
          <p:blipFill>
            <a:blip r:embed="rId5"/>
            <a:stretch>
              <a:fillRect/>
            </a:stretch>
          </p:blipFill>
          <p:spPr>
            <a:xfrm>
              <a:off x="8037699" y="2709756"/>
              <a:ext cx="899028" cy="885542"/>
            </a:xfrm>
            <a:prstGeom prst="rect">
              <a:avLst/>
            </a:prstGeom>
          </p:spPr>
        </p:pic>
      </p:grpSp>
      <p:sp>
        <p:nvSpPr>
          <p:cNvPr id="19" name="TextBox 18">
            <a:extLst>
              <a:ext uri="{FF2B5EF4-FFF2-40B4-BE49-F238E27FC236}">
                <a16:creationId xmlns:a16="http://schemas.microsoft.com/office/drawing/2014/main" id="{2110D7E6-67EA-0C75-7062-D029BDB06526}"/>
              </a:ext>
            </a:extLst>
          </p:cNvPr>
          <p:cNvSpPr txBox="1"/>
          <p:nvPr/>
        </p:nvSpPr>
        <p:spPr>
          <a:xfrm>
            <a:off x="2253007" y="3174180"/>
            <a:ext cx="8399282" cy="461665"/>
          </a:xfrm>
          <a:prstGeom prst="rect">
            <a:avLst/>
          </a:prstGeom>
          <a:noFill/>
        </p:spPr>
        <p:txBody>
          <a:bodyPr wrap="square">
            <a:spAutoFit/>
          </a:bodyPr>
          <a:lstStyle/>
          <a:p>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Course name: computer fundamentals and office applications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6924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E7F57F-DE45-02F6-0141-4C16C9BE18A2}"/>
              </a:ext>
            </a:extLst>
          </p:cNvPr>
          <p:cNvSpPr>
            <a:spLocks noGrp="1"/>
          </p:cNvSpPr>
          <p:nvPr>
            <p:ph type="dt" sz="half" idx="10"/>
          </p:nvPr>
        </p:nvSpPr>
        <p:spPr/>
        <p:txBody>
          <a:bodyPr/>
          <a:lstStyle/>
          <a:p>
            <a:fld id="{C85532C0-BEE4-4225-994A-D39BE106BD69}" type="datetime3">
              <a:rPr lang="en-US" smtClean="0"/>
              <a:t>6 June 2024</a:t>
            </a:fld>
            <a:endParaRPr lang="en-US"/>
          </a:p>
        </p:txBody>
      </p:sp>
      <p:sp>
        <p:nvSpPr>
          <p:cNvPr id="3" name="Footer Placeholder 2">
            <a:extLst>
              <a:ext uri="{FF2B5EF4-FFF2-40B4-BE49-F238E27FC236}">
                <a16:creationId xmlns:a16="http://schemas.microsoft.com/office/drawing/2014/main" id="{4E5EC154-7160-AD1E-5987-1CA5B542E328}"/>
              </a:ext>
            </a:extLst>
          </p:cNvPr>
          <p:cNvSpPr>
            <a:spLocks noGrp="1"/>
          </p:cNvSpPr>
          <p:nvPr>
            <p:ph type="ftr" sz="quarter" idx="11"/>
          </p:nvPr>
        </p:nvSpPr>
        <p:spPr/>
        <p:txBody>
          <a:bodyPr/>
          <a:lstStyle/>
          <a:p>
            <a:r>
              <a:rPr lang="en-US"/>
              <a:t>University of Barishal</a:t>
            </a:r>
          </a:p>
        </p:txBody>
      </p:sp>
      <p:sp>
        <p:nvSpPr>
          <p:cNvPr id="4" name="Slide Number Placeholder 3">
            <a:extLst>
              <a:ext uri="{FF2B5EF4-FFF2-40B4-BE49-F238E27FC236}">
                <a16:creationId xmlns:a16="http://schemas.microsoft.com/office/drawing/2014/main" id="{BAF597AD-3EBA-F24C-1668-D2DA5CED4D98}"/>
              </a:ext>
            </a:extLst>
          </p:cNvPr>
          <p:cNvSpPr>
            <a:spLocks noGrp="1"/>
          </p:cNvSpPr>
          <p:nvPr>
            <p:ph type="sldNum" sz="quarter" idx="12"/>
          </p:nvPr>
        </p:nvSpPr>
        <p:spPr/>
        <p:txBody>
          <a:bodyPr/>
          <a:lstStyle/>
          <a:p>
            <a:fld id="{1A2D8C3C-96D8-4201-8D29-ACB1668F8145}" type="slidenum">
              <a:rPr lang="en-US" smtClean="0"/>
              <a:t>10</a:t>
            </a:fld>
            <a:endParaRPr lang="en-US"/>
          </a:p>
        </p:txBody>
      </p:sp>
      <p:sp>
        <p:nvSpPr>
          <p:cNvPr id="7" name="Google Shape;249;p17">
            <a:extLst>
              <a:ext uri="{FF2B5EF4-FFF2-40B4-BE49-F238E27FC236}">
                <a16:creationId xmlns:a16="http://schemas.microsoft.com/office/drawing/2014/main" id="{4E97D47F-6831-24E4-E548-92054B5329F9}"/>
              </a:ext>
            </a:extLst>
          </p:cNvPr>
          <p:cNvSpPr/>
          <p:nvPr/>
        </p:nvSpPr>
        <p:spPr>
          <a:xfrm>
            <a:off x="835738" y="546058"/>
            <a:ext cx="10210801" cy="169277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Wingdings" panose="05000000000000000000" pitchFamily="2" charset="2"/>
              <a:buChar char="q"/>
            </a:pPr>
            <a:r>
              <a:rPr lang="en-US" sz="2400" b="1" dirty="0">
                <a:solidFill>
                  <a:schemeClr val="dk1"/>
                </a:solidFill>
                <a:latin typeface="Times New Roman"/>
                <a:ea typeface="Times New Roman"/>
                <a:cs typeface="Times New Roman"/>
                <a:sym typeface="Times New Roman"/>
              </a:rPr>
              <a:t>Features of MS Word</a:t>
            </a:r>
            <a:endParaRPr dirty="0"/>
          </a:p>
          <a:p>
            <a:pPr marL="0" marR="0" lvl="0" indent="0" algn="l" rtl="0">
              <a:spcBef>
                <a:spcPts val="0"/>
              </a:spcBef>
              <a:spcAft>
                <a:spcPts val="0"/>
              </a:spcAft>
              <a:buNone/>
            </a:pPr>
            <a:endParaRPr sz="2000" b="1"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000" dirty="0">
                <a:solidFill>
                  <a:schemeClr val="dk1"/>
                </a:solidFill>
                <a:latin typeface="Times New Roman"/>
                <a:ea typeface="Times New Roman"/>
                <a:cs typeface="Times New Roman"/>
                <a:sym typeface="Times New Roman"/>
              </a:rPr>
              <a:t>Now let us read more about the features and components of an MS Word doc file in detail.</a:t>
            </a:r>
            <a:endParaRPr dirty="0"/>
          </a:p>
          <a:p>
            <a:pPr marL="0" marR="0" lvl="0" indent="0" algn="just" rtl="0">
              <a:spcBef>
                <a:spcPts val="0"/>
              </a:spcBef>
              <a:spcAft>
                <a:spcPts val="0"/>
              </a:spcAft>
              <a:buNone/>
            </a:pPr>
            <a:r>
              <a:rPr lang="en-US" sz="2000" dirty="0">
                <a:solidFill>
                  <a:schemeClr val="dk1"/>
                </a:solidFill>
                <a:latin typeface="Times New Roman"/>
                <a:ea typeface="Times New Roman"/>
                <a:cs typeface="Times New Roman"/>
                <a:sym typeface="Times New Roman"/>
              </a:rPr>
              <a:t>The image given below shows the different elements and categories which are available in MS Word doc:</a:t>
            </a:r>
            <a:endParaRPr dirty="0"/>
          </a:p>
        </p:txBody>
      </p:sp>
      <p:sp>
        <p:nvSpPr>
          <p:cNvPr id="8" name="Google Shape;250;p17">
            <a:extLst>
              <a:ext uri="{FF2B5EF4-FFF2-40B4-BE49-F238E27FC236}">
                <a16:creationId xmlns:a16="http://schemas.microsoft.com/office/drawing/2014/main" id="{236BA62A-602F-733C-7ED4-86DD49773409}"/>
              </a:ext>
            </a:extLst>
          </p:cNvPr>
          <p:cNvSpPr/>
          <p:nvPr/>
        </p:nvSpPr>
        <p:spPr>
          <a:xfrm>
            <a:off x="844703" y="2441798"/>
            <a:ext cx="10210801" cy="1384995"/>
          </a:xfrm>
          <a:prstGeom prst="rect">
            <a:avLst/>
          </a:prstGeom>
          <a:noFill/>
          <a:ln>
            <a:noFill/>
          </a:ln>
        </p:spPr>
        <p:txBody>
          <a:bodyPr spcFirstLastPara="1" wrap="square" lIns="91425" tIns="45700" rIns="91425" bIns="45700" anchor="t" anchorCtr="0">
            <a:spAutoFit/>
          </a:bodyPr>
          <a:lstStyle/>
          <a:p>
            <a:pPr marL="342900" indent="-342900">
              <a:buClr>
                <a:srgbClr val="000000"/>
              </a:buClr>
              <a:buSzPts val="2400"/>
              <a:buFont typeface="Wingdings" panose="05000000000000000000" pitchFamily="2" charset="2"/>
              <a:buChar char="q"/>
            </a:pPr>
            <a:r>
              <a:rPr lang="en-US" sz="2400" b="1" kern="0" dirty="0">
                <a:solidFill>
                  <a:srgbClr val="000000"/>
                </a:solidFill>
                <a:latin typeface="Times New Roman"/>
                <a:ea typeface="Times New Roman"/>
                <a:cs typeface="Times New Roman"/>
                <a:sym typeface="Times New Roman"/>
              </a:rPr>
              <a:t>Home</a:t>
            </a:r>
            <a:endParaRPr sz="1400" kern="0" dirty="0">
              <a:solidFill>
                <a:srgbClr val="000000"/>
              </a:solidFill>
              <a:latin typeface="Arial"/>
              <a:cs typeface="Arial"/>
              <a:sym typeface="Arial"/>
            </a:endParaRPr>
          </a:p>
          <a:p>
            <a:pPr>
              <a:buClr>
                <a:srgbClr val="000000"/>
              </a:buClr>
              <a:buFont typeface="Arial"/>
              <a:buNone/>
            </a:pPr>
            <a:endParaRPr sz="2000" kern="0" dirty="0">
              <a:solidFill>
                <a:srgbClr val="000000"/>
              </a:solidFill>
              <a:latin typeface="Times New Roman"/>
              <a:ea typeface="Times New Roman"/>
              <a:cs typeface="Times New Roman"/>
              <a:sym typeface="Times New Roman"/>
            </a:endParaRPr>
          </a:p>
          <a:p>
            <a:pPr>
              <a:buClr>
                <a:srgbClr val="000000"/>
              </a:buClr>
              <a:buFont typeface="Arial"/>
              <a:buNone/>
            </a:pPr>
            <a:r>
              <a:rPr lang="en-US" sz="2000" kern="0" dirty="0">
                <a:solidFill>
                  <a:srgbClr val="000000"/>
                </a:solidFill>
                <a:latin typeface="Times New Roman"/>
                <a:ea typeface="Times New Roman"/>
                <a:cs typeface="Times New Roman"/>
                <a:sym typeface="Times New Roman"/>
              </a:rPr>
              <a:t>This has options like font color, font size, font style, alignment, bullets, line spacing, etc. All the basic elements which one may need to edit their document is available under the Home option.:</a:t>
            </a:r>
            <a:endParaRPr sz="1400" kern="0" dirty="0">
              <a:solidFill>
                <a:srgbClr val="000000"/>
              </a:solidFill>
              <a:latin typeface="Arial"/>
              <a:cs typeface="Arial"/>
              <a:sym typeface="Arial"/>
            </a:endParaRPr>
          </a:p>
        </p:txBody>
      </p:sp>
      <p:pic>
        <p:nvPicPr>
          <p:cNvPr id="10" name="Picture 9">
            <a:extLst>
              <a:ext uri="{FF2B5EF4-FFF2-40B4-BE49-F238E27FC236}">
                <a16:creationId xmlns:a16="http://schemas.microsoft.com/office/drawing/2014/main" id="{5B0D59CD-47EE-A42B-4F4D-FDBF2F902120}"/>
              </a:ext>
            </a:extLst>
          </p:cNvPr>
          <p:cNvPicPr>
            <a:picLocks noChangeAspect="1"/>
          </p:cNvPicPr>
          <p:nvPr/>
        </p:nvPicPr>
        <p:blipFill rotWithShape="1">
          <a:blip r:embed="rId2">
            <a:extLst>
              <a:ext uri="{28A0092B-C50C-407E-A947-70E740481C1C}">
                <a14:useLocalDpi xmlns:a14="http://schemas.microsoft.com/office/drawing/2010/main" val="0"/>
              </a:ext>
            </a:extLst>
          </a:blip>
          <a:srcRect r="26985"/>
          <a:stretch/>
        </p:blipFill>
        <p:spPr>
          <a:xfrm>
            <a:off x="878543" y="4078592"/>
            <a:ext cx="10336304" cy="1533314"/>
          </a:xfrm>
          <a:prstGeom prst="rect">
            <a:avLst/>
          </a:prstGeom>
        </p:spPr>
      </p:pic>
    </p:spTree>
    <p:extLst>
      <p:ext uri="{BB962C8B-B14F-4D97-AF65-F5344CB8AC3E}">
        <p14:creationId xmlns:p14="http://schemas.microsoft.com/office/powerpoint/2010/main" val="3549600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98BDF7-1631-FFE1-712D-A3BC63E538AE}"/>
              </a:ext>
            </a:extLst>
          </p:cNvPr>
          <p:cNvSpPr>
            <a:spLocks noGrp="1"/>
          </p:cNvSpPr>
          <p:nvPr>
            <p:ph type="dt" sz="half" idx="10"/>
          </p:nvPr>
        </p:nvSpPr>
        <p:spPr/>
        <p:txBody>
          <a:bodyPr/>
          <a:lstStyle/>
          <a:p>
            <a:fld id="{C85532C0-BEE4-4225-994A-D39BE106BD69}" type="datetime3">
              <a:rPr lang="en-US" smtClean="0"/>
              <a:t>6 June 2024</a:t>
            </a:fld>
            <a:endParaRPr lang="en-US"/>
          </a:p>
        </p:txBody>
      </p:sp>
      <p:sp>
        <p:nvSpPr>
          <p:cNvPr id="3" name="Footer Placeholder 2">
            <a:extLst>
              <a:ext uri="{FF2B5EF4-FFF2-40B4-BE49-F238E27FC236}">
                <a16:creationId xmlns:a16="http://schemas.microsoft.com/office/drawing/2014/main" id="{5E55BFE0-300E-550F-98B1-A5CF6DA7C32D}"/>
              </a:ext>
            </a:extLst>
          </p:cNvPr>
          <p:cNvSpPr>
            <a:spLocks noGrp="1"/>
          </p:cNvSpPr>
          <p:nvPr>
            <p:ph type="ftr" sz="quarter" idx="11"/>
          </p:nvPr>
        </p:nvSpPr>
        <p:spPr/>
        <p:txBody>
          <a:bodyPr/>
          <a:lstStyle/>
          <a:p>
            <a:r>
              <a:rPr lang="en-US"/>
              <a:t>University of Barishal</a:t>
            </a:r>
          </a:p>
        </p:txBody>
      </p:sp>
      <p:sp>
        <p:nvSpPr>
          <p:cNvPr id="4" name="Slide Number Placeholder 3">
            <a:extLst>
              <a:ext uri="{FF2B5EF4-FFF2-40B4-BE49-F238E27FC236}">
                <a16:creationId xmlns:a16="http://schemas.microsoft.com/office/drawing/2014/main" id="{8F6E22AE-2879-8EDC-806F-0DA7D5E74B1F}"/>
              </a:ext>
            </a:extLst>
          </p:cNvPr>
          <p:cNvSpPr>
            <a:spLocks noGrp="1"/>
          </p:cNvSpPr>
          <p:nvPr>
            <p:ph type="sldNum" sz="quarter" idx="12"/>
          </p:nvPr>
        </p:nvSpPr>
        <p:spPr/>
        <p:txBody>
          <a:bodyPr/>
          <a:lstStyle/>
          <a:p>
            <a:fld id="{1A2D8C3C-96D8-4201-8D29-ACB1668F8145}" type="slidenum">
              <a:rPr lang="en-US" smtClean="0"/>
              <a:t>11</a:t>
            </a:fld>
            <a:endParaRPr lang="en-US"/>
          </a:p>
        </p:txBody>
      </p:sp>
      <p:sp>
        <p:nvSpPr>
          <p:cNvPr id="5" name="Google Shape;256;p18">
            <a:extLst>
              <a:ext uri="{FF2B5EF4-FFF2-40B4-BE49-F238E27FC236}">
                <a16:creationId xmlns:a16="http://schemas.microsoft.com/office/drawing/2014/main" id="{B52434A1-BBF2-83AC-07FD-822CBD0DB743}"/>
              </a:ext>
            </a:extLst>
          </p:cNvPr>
          <p:cNvSpPr/>
          <p:nvPr/>
        </p:nvSpPr>
        <p:spPr>
          <a:xfrm>
            <a:off x="629259" y="1033182"/>
            <a:ext cx="10210801" cy="1446550"/>
          </a:xfrm>
          <a:prstGeom prst="rect">
            <a:avLst/>
          </a:prstGeom>
          <a:noFill/>
          <a:ln>
            <a:noFill/>
          </a:ln>
        </p:spPr>
        <p:txBody>
          <a:bodyPr spcFirstLastPara="1" wrap="square" lIns="91425" tIns="45700" rIns="91425" bIns="45700" anchor="t" anchorCtr="0">
            <a:spAutoFit/>
          </a:bodyPr>
          <a:lstStyle/>
          <a:p>
            <a:pPr marL="457200" indent="-457200">
              <a:buClr>
                <a:srgbClr val="000000"/>
              </a:buClr>
              <a:buSzPts val="2400"/>
              <a:buFont typeface="Wingdings" panose="05000000000000000000" pitchFamily="2" charset="2"/>
              <a:buChar char="q"/>
            </a:pPr>
            <a:r>
              <a:rPr lang="en-US" sz="2400" b="1" kern="0" dirty="0">
                <a:solidFill>
                  <a:srgbClr val="000000"/>
                </a:solidFill>
                <a:latin typeface="Times New Roman"/>
                <a:ea typeface="Times New Roman"/>
                <a:cs typeface="Times New Roman"/>
                <a:sym typeface="Times New Roman"/>
              </a:rPr>
              <a:t>Insert</a:t>
            </a:r>
            <a:endParaRPr sz="1400" kern="0" dirty="0">
              <a:solidFill>
                <a:srgbClr val="000000"/>
              </a:solidFill>
              <a:latin typeface="Arial"/>
              <a:cs typeface="Arial"/>
              <a:sym typeface="Arial"/>
            </a:endParaRPr>
          </a:p>
          <a:p>
            <a:pPr>
              <a:buClr>
                <a:srgbClr val="000000"/>
              </a:buClr>
              <a:buFont typeface="Arial"/>
              <a:buNone/>
            </a:pPr>
            <a:endParaRPr sz="2400" b="1" kern="0" dirty="0">
              <a:solidFill>
                <a:srgbClr val="000000"/>
              </a:solidFill>
              <a:latin typeface="Times New Roman"/>
              <a:ea typeface="Times New Roman"/>
              <a:cs typeface="Times New Roman"/>
              <a:sym typeface="Times New Roman"/>
            </a:endParaRPr>
          </a:p>
          <a:p>
            <a:pPr algn="just">
              <a:buClr>
                <a:srgbClr val="000000"/>
              </a:buClr>
              <a:buFont typeface="Arial"/>
              <a:buNone/>
            </a:pPr>
            <a:r>
              <a:rPr lang="en-US" sz="2000" kern="0" dirty="0">
                <a:solidFill>
                  <a:srgbClr val="000000"/>
                </a:solidFill>
                <a:latin typeface="Times New Roman"/>
                <a:ea typeface="Times New Roman"/>
                <a:cs typeface="Times New Roman"/>
                <a:sym typeface="Times New Roman"/>
              </a:rPr>
              <a:t>Tables, shapes, images, charts, graphs, header, footer, page number, etc. can all be entered in the document. They are included in the “Insert” category.</a:t>
            </a:r>
            <a:endParaRPr sz="1400" kern="0" dirty="0">
              <a:solidFill>
                <a:srgbClr val="000000"/>
              </a:solidFill>
              <a:latin typeface="Arial"/>
              <a:cs typeface="Arial"/>
              <a:sym typeface="Arial"/>
            </a:endParaRPr>
          </a:p>
        </p:txBody>
      </p:sp>
      <p:pic>
        <p:nvPicPr>
          <p:cNvPr id="7" name="Picture 6">
            <a:extLst>
              <a:ext uri="{FF2B5EF4-FFF2-40B4-BE49-F238E27FC236}">
                <a16:creationId xmlns:a16="http://schemas.microsoft.com/office/drawing/2014/main" id="{F0E606E7-AE54-D4DE-0C30-ECE779E81C0D}"/>
              </a:ext>
            </a:extLst>
          </p:cNvPr>
          <p:cNvPicPr>
            <a:picLocks noChangeAspect="1"/>
          </p:cNvPicPr>
          <p:nvPr/>
        </p:nvPicPr>
        <p:blipFill rotWithShape="1">
          <a:blip r:embed="rId2">
            <a:extLst>
              <a:ext uri="{28A0092B-C50C-407E-A947-70E740481C1C}">
                <a14:useLocalDpi xmlns:a14="http://schemas.microsoft.com/office/drawing/2010/main" val="0"/>
              </a:ext>
            </a:extLst>
          </a:blip>
          <a:srcRect r="11030"/>
          <a:stretch/>
        </p:blipFill>
        <p:spPr>
          <a:xfrm>
            <a:off x="681319" y="2901685"/>
            <a:ext cx="10067364" cy="1633310"/>
          </a:xfrm>
          <a:prstGeom prst="rect">
            <a:avLst/>
          </a:prstGeom>
        </p:spPr>
      </p:pic>
    </p:spTree>
    <p:extLst>
      <p:ext uri="{BB962C8B-B14F-4D97-AF65-F5344CB8AC3E}">
        <p14:creationId xmlns:p14="http://schemas.microsoft.com/office/powerpoint/2010/main" val="3094600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952BFF-65C4-8CDC-40D8-93A3081BD937}"/>
              </a:ext>
            </a:extLst>
          </p:cNvPr>
          <p:cNvSpPr>
            <a:spLocks noGrp="1"/>
          </p:cNvSpPr>
          <p:nvPr>
            <p:ph type="dt" sz="half" idx="10"/>
          </p:nvPr>
        </p:nvSpPr>
        <p:spPr/>
        <p:txBody>
          <a:bodyPr/>
          <a:lstStyle/>
          <a:p>
            <a:fld id="{C85532C0-BEE4-4225-994A-D39BE106BD69}" type="datetime3">
              <a:rPr lang="en-US" smtClean="0"/>
              <a:t>6 June 2024</a:t>
            </a:fld>
            <a:endParaRPr lang="en-US"/>
          </a:p>
        </p:txBody>
      </p:sp>
      <p:sp>
        <p:nvSpPr>
          <p:cNvPr id="3" name="Footer Placeholder 2">
            <a:extLst>
              <a:ext uri="{FF2B5EF4-FFF2-40B4-BE49-F238E27FC236}">
                <a16:creationId xmlns:a16="http://schemas.microsoft.com/office/drawing/2014/main" id="{3F02DD4A-42B6-B096-51B4-93C466927B00}"/>
              </a:ext>
            </a:extLst>
          </p:cNvPr>
          <p:cNvSpPr>
            <a:spLocks noGrp="1"/>
          </p:cNvSpPr>
          <p:nvPr>
            <p:ph type="ftr" sz="quarter" idx="11"/>
          </p:nvPr>
        </p:nvSpPr>
        <p:spPr/>
        <p:txBody>
          <a:bodyPr/>
          <a:lstStyle/>
          <a:p>
            <a:r>
              <a:rPr lang="en-US"/>
              <a:t>University of Barishal</a:t>
            </a:r>
          </a:p>
        </p:txBody>
      </p:sp>
      <p:sp>
        <p:nvSpPr>
          <p:cNvPr id="4" name="Slide Number Placeholder 3">
            <a:extLst>
              <a:ext uri="{FF2B5EF4-FFF2-40B4-BE49-F238E27FC236}">
                <a16:creationId xmlns:a16="http://schemas.microsoft.com/office/drawing/2014/main" id="{B97B2D85-DD74-635C-205C-02F64D27A139}"/>
              </a:ext>
            </a:extLst>
          </p:cNvPr>
          <p:cNvSpPr>
            <a:spLocks noGrp="1"/>
          </p:cNvSpPr>
          <p:nvPr>
            <p:ph type="sldNum" sz="quarter" idx="12"/>
          </p:nvPr>
        </p:nvSpPr>
        <p:spPr/>
        <p:txBody>
          <a:bodyPr/>
          <a:lstStyle/>
          <a:p>
            <a:fld id="{1A2D8C3C-96D8-4201-8D29-ACB1668F8145}" type="slidenum">
              <a:rPr lang="en-US" smtClean="0"/>
              <a:t>12</a:t>
            </a:fld>
            <a:endParaRPr lang="en-US"/>
          </a:p>
        </p:txBody>
      </p:sp>
      <p:pic>
        <p:nvPicPr>
          <p:cNvPr id="7" name="Picture 6">
            <a:extLst>
              <a:ext uri="{FF2B5EF4-FFF2-40B4-BE49-F238E27FC236}">
                <a16:creationId xmlns:a16="http://schemas.microsoft.com/office/drawing/2014/main" id="{66659FB6-770B-B695-6170-D3092671AF72}"/>
              </a:ext>
            </a:extLst>
          </p:cNvPr>
          <p:cNvPicPr>
            <a:picLocks noChangeAspect="1"/>
          </p:cNvPicPr>
          <p:nvPr/>
        </p:nvPicPr>
        <p:blipFill rotWithShape="1">
          <a:blip r:embed="rId2">
            <a:extLst>
              <a:ext uri="{28A0092B-C50C-407E-A947-70E740481C1C}">
                <a14:useLocalDpi xmlns:a14="http://schemas.microsoft.com/office/drawing/2010/main" val="0"/>
              </a:ext>
            </a:extLst>
          </a:blip>
          <a:srcRect r="29274"/>
          <a:stretch/>
        </p:blipFill>
        <p:spPr>
          <a:xfrm>
            <a:off x="770964" y="3257095"/>
            <a:ext cx="10192871" cy="1894021"/>
          </a:xfrm>
          <a:prstGeom prst="rect">
            <a:avLst/>
          </a:prstGeom>
        </p:spPr>
      </p:pic>
      <p:sp>
        <p:nvSpPr>
          <p:cNvPr id="8" name="Google Shape;263;p19">
            <a:extLst>
              <a:ext uri="{FF2B5EF4-FFF2-40B4-BE49-F238E27FC236}">
                <a16:creationId xmlns:a16="http://schemas.microsoft.com/office/drawing/2014/main" id="{4CA0238D-57A6-CBF7-3A3C-E20E91B7226F}"/>
              </a:ext>
            </a:extLst>
          </p:cNvPr>
          <p:cNvSpPr/>
          <p:nvPr/>
        </p:nvSpPr>
        <p:spPr>
          <a:xfrm>
            <a:off x="761994" y="1077428"/>
            <a:ext cx="10210801" cy="1815841"/>
          </a:xfrm>
          <a:prstGeom prst="rect">
            <a:avLst/>
          </a:prstGeom>
          <a:noFill/>
          <a:ln>
            <a:noFill/>
          </a:ln>
        </p:spPr>
        <p:txBody>
          <a:bodyPr spcFirstLastPara="1" wrap="square" lIns="91425" tIns="45700" rIns="91425" bIns="45700" anchor="t" anchorCtr="0">
            <a:spAutoFit/>
          </a:bodyPr>
          <a:lstStyle/>
          <a:p>
            <a:pPr marL="342900" indent="-342900" algn="just">
              <a:buClr>
                <a:srgbClr val="000000"/>
              </a:buClr>
              <a:buSzPts val="2400"/>
              <a:buFont typeface="Wingdings" panose="05000000000000000000" pitchFamily="2" charset="2"/>
              <a:buChar char="q"/>
            </a:pPr>
            <a:r>
              <a:rPr lang="en-US" sz="2400" b="1" kern="0" dirty="0">
                <a:solidFill>
                  <a:srgbClr val="000000"/>
                </a:solidFill>
                <a:latin typeface="Times New Roman"/>
                <a:ea typeface="Times New Roman"/>
                <a:cs typeface="Times New Roman"/>
                <a:sym typeface="Times New Roman"/>
              </a:rPr>
              <a:t>Draw</a:t>
            </a:r>
          </a:p>
          <a:p>
            <a:pPr algn="just">
              <a:buClr>
                <a:srgbClr val="000000"/>
              </a:buClr>
              <a:buSzPts val="2400"/>
            </a:pPr>
            <a:endParaRPr lang="en-US" sz="1400" b="1" kern="0" dirty="0">
              <a:solidFill>
                <a:srgbClr val="000000"/>
              </a:solidFill>
              <a:latin typeface="Arial"/>
              <a:ea typeface="Times New Roman"/>
              <a:cs typeface="Arial"/>
              <a:sym typeface="Arial"/>
            </a:endParaRPr>
          </a:p>
          <a:p>
            <a:pPr algn="just">
              <a:buClr>
                <a:srgbClr val="000000"/>
              </a:buClr>
              <a:buSzPts val="2400"/>
            </a:pPr>
            <a:r>
              <a:rPr lang="en-US" sz="2000" dirty="0"/>
              <a:t>The Draw ribbon in Microsoft Word </a:t>
            </a:r>
            <a:r>
              <a:rPr lang="en-US" sz="2000" dirty="0">
                <a:latin typeface="Times New Roman" panose="02020603050405020304" pitchFamily="18" charset="0"/>
                <a:cs typeface="Times New Roman" panose="02020603050405020304" pitchFamily="18" charset="0"/>
              </a:rPr>
              <a:t>use to add freehand drawings and annotations to documents. It's useful for various purposes such as: sketches and diagram, handwritten annotation, emphasis and illustrations.</a:t>
            </a:r>
            <a:endParaRPr sz="2000" kern="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algn="just">
              <a:buClr>
                <a:srgbClr val="000000"/>
              </a:buClr>
              <a:buFont typeface="Arial"/>
              <a:buNone/>
            </a:pPr>
            <a:endParaRPr sz="1400" kern="0" dirty="0">
              <a:solidFill>
                <a:srgbClr val="000000"/>
              </a:solidFill>
              <a:latin typeface="Arial"/>
              <a:cs typeface="Arial"/>
              <a:sym typeface="Arial"/>
            </a:endParaRPr>
          </a:p>
        </p:txBody>
      </p:sp>
    </p:spTree>
    <p:extLst>
      <p:ext uri="{BB962C8B-B14F-4D97-AF65-F5344CB8AC3E}">
        <p14:creationId xmlns:p14="http://schemas.microsoft.com/office/powerpoint/2010/main" val="101676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42B274-2000-08F6-3074-585FEC6FFEE9}"/>
              </a:ext>
            </a:extLst>
          </p:cNvPr>
          <p:cNvSpPr>
            <a:spLocks noGrp="1"/>
          </p:cNvSpPr>
          <p:nvPr>
            <p:ph type="dt" sz="half" idx="10"/>
          </p:nvPr>
        </p:nvSpPr>
        <p:spPr/>
        <p:txBody>
          <a:bodyPr/>
          <a:lstStyle/>
          <a:p>
            <a:fld id="{C85532C0-BEE4-4225-994A-D39BE106BD69}" type="datetime3">
              <a:rPr lang="en-US" smtClean="0"/>
              <a:t>6 June 2024</a:t>
            </a:fld>
            <a:endParaRPr lang="en-US"/>
          </a:p>
        </p:txBody>
      </p:sp>
      <p:sp>
        <p:nvSpPr>
          <p:cNvPr id="3" name="Footer Placeholder 2">
            <a:extLst>
              <a:ext uri="{FF2B5EF4-FFF2-40B4-BE49-F238E27FC236}">
                <a16:creationId xmlns:a16="http://schemas.microsoft.com/office/drawing/2014/main" id="{57146A36-B4B4-9650-BD9A-DCEEC22D71EF}"/>
              </a:ext>
            </a:extLst>
          </p:cNvPr>
          <p:cNvSpPr>
            <a:spLocks noGrp="1"/>
          </p:cNvSpPr>
          <p:nvPr>
            <p:ph type="ftr" sz="quarter" idx="11"/>
          </p:nvPr>
        </p:nvSpPr>
        <p:spPr/>
        <p:txBody>
          <a:bodyPr/>
          <a:lstStyle/>
          <a:p>
            <a:r>
              <a:rPr lang="en-US"/>
              <a:t>University of Barishal</a:t>
            </a:r>
          </a:p>
        </p:txBody>
      </p:sp>
      <p:sp>
        <p:nvSpPr>
          <p:cNvPr id="4" name="Slide Number Placeholder 3">
            <a:extLst>
              <a:ext uri="{FF2B5EF4-FFF2-40B4-BE49-F238E27FC236}">
                <a16:creationId xmlns:a16="http://schemas.microsoft.com/office/drawing/2014/main" id="{4ED4800B-6FDE-0F22-558E-E999948A05F0}"/>
              </a:ext>
            </a:extLst>
          </p:cNvPr>
          <p:cNvSpPr>
            <a:spLocks noGrp="1"/>
          </p:cNvSpPr>
          <p:nvPr>
            <p:ph type="sldNum" sz="quarter" idx="12"/>
          </p:nvPr>
        </p:nvSpPr>
        <p:spPr/>
        <p:txBody>
          <a:bodyPr/>
          <a:lstStyle/>
          <a:p>
            <a:fld id="{1A2D8C3C-96D8-4201-8D29-ACB1668F8145}" type="slidenum">
              <a:rPr lang="en-US" smtClean="0"/>
              <a:t>13</a:t>
            </a:fld>
            <a:endParaRPr lang="en-US"/>
          </a:p>
        </p:txBody>
      </p:sp>
      <p:sp>
        <p:nvSpPr>
          <p:cNvPr id="5" name="Google Shape;263;p19">
            <a:extLst>
              <a:ext uri="{FF2B5EF4-FFF2-40B4-BE49-F238E27FC236}">
                <a16:creationId xmlns:a16="http://schemas.microsoft.com/office/drawing/2014/main" id="{330F9858-1794-76AD-D1AE-A9A2006658A3}"/>
              </a:ext>
            </a:extLst>
          </p:cNvPr>
          <p:cNvSpPr/>
          <p:nvPr/>
        </p:nvSpPr>
        <p:spPr>
          <a:xfrm>
            <a:off x="717170" y="844346"/>
            <a:ext cx="10210801" cy="1384954"/>
          </a:xfrm>
          <a:prstGeom prst="rect">
            <a:avLst/>
          </a:prstGeom>
          <a:noFill/>
          <a:ln>
            <a:noFill/>
          </a:ln>
        </p:spPr>
        <p:txBody>
          <a:bodyPr spcFirstLastPara="1" wrap="square" lIns="91425" tIns="45700" rIns="91425" bIns="45700" anchor="t" anchorCtr="0">
            <a:spAutoFit/>
          </a:bodyPr>
          <a:lstStyle/>
          <a:p>
            <a:pPr marL="342900" indent="-342900" algn="just">
              <a:buClr>
                <a:srgbClr val="000000"/>
              </a:buClr>
              <a:buSzPts val="2400"/>
              <a:buFont typeface="Wingdings" panose="05000000000000000000" pitchFamily="2" charset="2"/>
              <a:buChar char="q"/>
            </a:pPr>
            <a:r>
              <a:rPr lang="en-US" sz="2400" b="1" kern="0" dirty="0">
                <a:solidFill>
                  <a:srgbClr val="000000"/>
                </a:solidFill>
                <a:latin typeface="Times New Roman"/>
                <a:ea typeface="Times New Roman"/>
                <a:cs typeface="Times New Roman"/>
                <a:sym typeface="Times New Roman"/>
              </a:rPr>
              <a:t>Design</a:t>
            </a:r>
            <a:endParaRPr sz="1400" kern="0" dirty="0">
              <a:solidFill>
                <a:srgbClr val="000000"/>
              </a:solidFill>
              <a:latin typeface="Arial"/>
              <a:cs typeface="Arial"/>
              <a:sym typeface="Arial"/>
            </a:endParaRPr>
          </a:p>
          <a:p>
            <a:pPr marL="342900" indent="-342900" algn="just">
              <a:buClr>
                <a:srgbClr val="000000"/>
              </a:buClr>
              <a:buFont typeface="Wingdings" panose="05000000000000000000" pitchFamily="2" charset="2"/>
              <a:buChar char="q"/>
            </a:pPr>
            <a:endParaRPr sz="2000" kern="0" dirty="0">
              <a:solidFill>
                <a:srgbClr val="000000"/>
              </a:solidFill>
              <a:latin typeface="Times New Roman"/>
              <a:ea typeface="Times New Roman"/>
              <a:cs typeface="Times New Roman"/>
              <a:sym typeface="Times New Roman"/>
            </a:endParaRPr>
          </a:p>
          <a:p>
            <a:pPr algn="just">
              <a:buClr>
                <a:srgbClr val="000000"/>
              </a:buClr>
              <a:buFont typeface="Arial"/>
              <a:buNone/>
            </a:pPr>
            <a:r>
              <a:rPr lang="en-US" sz="2000" kern="0" dirty="0">
                <a:solidFill>
                  <a:srgbClr val="000000"/>
                </a:solidFill>
                <a:latin typeface="Times New Roman"/>
                <a:ea typeface="Times New Roman"/>
                <a:cs typeface="Times New Roman"/>
                <a:sym typeface="Times New Roman"/>
              </a:rPr>
              <a:t>The template or the design in which you want your document to be created can be selected under the Design tab. Choosing an appropriate tab will enhance the appearance of your document.</a:t>
            </a:r>
            <a:endParaRPr sz="1400" kern="0" dirty="0">
              <a:solidFill>
                <a:srgbClr val="000000"/>
              </a:solidFill>
              <a:latin typeface="Arial"/>
              <a:cs typeface="Arial"/>
              <a:sym typeface="Arial"/>
            </a:endParaRPr>
          </a:p>
        </p:txBody>
      </p:sp>
      <p:pic>
        <p:nvPicPr>
          <p:cNvPr id="7" name="Picture 6">
            <a:extLst>
              <a:ext uri="{FF2B5EF4-FFF2-40B4-BE49-F238E27FC236}">
                <a16:creationId xmlns:a16="http://schemas.microsoft.com/office/drawing/2014/main" id="{F6B0090B-B037-FB66-E960-C3819A4D1E1E}"/>
              </a:ext>
            </a:extLst>
          </p:cNvPr>
          <p:cNvPicPr>
            <a:picLocks noChangeAspect="1"/>
          </p:cNvPicPr>
          <p:nvPr/>
        </p:nvPicPr>
        <p:blipFill rotWithShape="1">
          <a:blip r:embed="rId2">
            <a:extLst>
              <a:ext uri="{28A0092B-C50C-407E-A947-70E740481C1C}">
                <a14:useLocalDpi xmlns:a14="http://schemas.microsoft.com/office/drawing/2010/main" val="0"/>
              </a:ext>
            </a:extLst>
          </a:blip>
          <a:srcRect l="10883" t="-2031" r="21511" b="2031"/>
          <a:stretch/>
        </p:blipFill>
        <p:spPr>
          <a:xfrm>
            <a:off x="860613" y="2784889"/>
            <a:ext cx="10008958" cy="1822969"/>
          </a:xfrm>
          <a:prstGeom prst="rect">
            <a:avLst/>
          </a:prstGeom>
        </p:spPr>
      </p:pic>
    </p:spTree>
    <p:extLst>
      <p:ext uri="{BB962C8B-B14F-4D97-AF65-F5344CB8AC3E}">
        <p14:creationId xmlns:p14="http://schemas.microsoft.com/office/powerpoint/2010/main" val="2763427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27867D-DDDD-A66B-950C-4736559C2DD6}"/>
              </a:ext>
            </a:extLst>
          </p:cNvPr>
          <p:cNvSpPr>
            <a:spLocks noGrp="1"/>
          </p:cNvSpPr>
          <p:nvPr>
            <p:ph type="dt" sz="half" idx="10"/>
          </p:nvPr>
        </p:nvSpPr>
        <p:spPr/>
        <p:txBody>
          <a:bodyPr/>
          <a:lstStyle/>
          <a:p>
            <a:fld id="{C85532C0-BEE4-4225-994A-D39BE106BD69}" type="datetime3">
              <a:rPr lang="en-US" smtClean="0"/>
              <a:t>6 June 2024</a:t>
            </a:fld>
            <a:endParaRPr lang="en-US"/>
          </a:p>
        </p:txBody>
      </p:sp>
      <p:sp>
        <p:nvSpPr>
          <p:cNvPr id="3" name="Footer Placeholder 2">
            <a:extLst>
              <a:ext uri="{FF2B5EF4-FFF2-40B4-BE49-F238E27FC236}">
                <a16:creationId xmlns:a16="http://schemas.microsoft.com/office/drawing/2014/main" id="{5A16AB44-743A-F8A5-486A-23B1CA782657}"/>
              </a:ext>
            </a:extLst>
          </p:cNvPr>
          <p:cNvSpPr>
            <a:spLocks noGrp="1"/>
          </p:cNvSpPr>
          <p:nvPr>
            <p:ph type="ftr" sz="quarter" idx="11"/>
          </p:nvPr>
        </p:nvSpPr>
        <p:spPr/>
        <p:txBody>
          <a:bodyPr/>
          <a:lstStyle/>
          <a:p>
            <a:r>
              <a:rPr lang="en-US"/>
              <a:t>University of Barishal</a:t>
            </a:r>
          </a:p>
        </p:txBody>
      </p:sp>
      <p:sp>
        <p:nvSpPr>
          <p:cNvPr id="4" name="Slide Number Placeholder 3">
            <a:extLst>
              <a:ext uri="{FF2B5EF4-FFF2-40B4-BE49-F238E27FC236}">
                <a16:creationId xmlns:a16="http://schemas.microsoft.com/office/drawing/2014/main" id="{0B5C79F9-1F76-39B1-AECC-ADD39B5CBD82}"/>
              </a:ext>
            </a:extLst>
          </p:cNvPr>
          <p:cNvSpPr>
            <a:spLocks noGrp="1"/>
          </p:cNvSpPr>
          <p:nvPr>
            <p:ph type="sldNum" sz="quarter" idx="12"/>
          </p:nvPr>
        </p:nvSpPr>
        <p:spPr/>
        <p:txBody>
          <a:bodyPr/>
          <a:lstStyle/>
          <a:p>
            <a:fld id="{1A2D8C3C-96D8-4201-8D29-ACB1668F8145}" type="slidenum">
              <a:rPr lang="en-US" smtClean="0"/>
              <a:t>14</a:t>
            </a:fld>
            <a:endParaRPr lang="en-US"/>
          </a:p>
        </p:txBody>
      </p:sp>
      <p:sp>
        <p:nvSpPr>
          <p:cNvPr id="5" name="Google Shape;270;p20">
            <a:extLst>
              <a:ext uri="{FF2B5EF4-FFF2-40B4-BE49-F238E27FC236}">
                <a16:creationId xmlns:a16="http://schemas.microsoft.com/office/drawing/2014/main" id="{22312ED5-0254-14EC-93A9-4A1D047591C3}"/>
              </a:ext>
            </a:extLst>
          </p:cNvPr>
          <p:cNvSpPr/>
          <p:nvPr/>
        </p:nvSpPr>
        <p:spPr>
          <a:xfrm>
            <a:off x="673506" y="1130840"/>
            <a:ext cx="10210801" cy="1384995"/>
          </a:xfrm>
          <a:prstGeom prst="rect">
            <a:avLst/>
          </a:prstGeom>
          <a:noFill/>
          <a:ln>
            <a:noFill/>
          </a:ln>
        </p:spPr>
        <p:txBody>
          <a:bodyPr spcFirstLastPara="1" wrap="square" lIns="91425" tIns="45700" rIns="91425" bIns="45700" anchor="t" anchorCtr="0">
            <a:spAutoFit/>
          </a:bodyPr>
          <a:lstStyle/>
          <a:p>
            <a:pPr marL="342900" indent="-342900">
              <a:buClr>
                <a:srgbClr val="000000"/>
              </a:buClr>
              <a:buSzPts val="2400"/>
              <a:buFont typeface="Wingdings" panose="05000000000000000000" pitchFamily="2" charset="2"/>
              <a:buChar char="q"/>
            </a:pPr>
            <a:r>
              <a:rPr lang="en-US" sz="2400" b="1" kern="0" dirty="0">
                <a:solidFill>
                  <a:srgbClr val="000000"/>
                </a:solidFill>
                <a:latin typeface="Times New Roman"/>
                <a:ea typeface="Times New Roman"/>
                <a:cs typeface="Times New Roman"/>
                <a:sym typeface="Times New Roman"/>
              </a:rPr>
              <a:t>Page Layout</a:t>
            </a:r>
            <a:endParaRPr sz="1400" kern="0" dirty="0">
              <a:solidFill>
                <a:srgbClr val="000000"/>
              </a:solidFill>
              <a:latin typeface="Arial"/>
              <a:cs typeface="Arial"/>
              <a:sym typeface="Arial"/>
            </a:endParaRPr>
          </a:p>
          <a:p>
            <a:pPr>
              <a:buClr>
                <a:srgbClr val="000000"/>
              </a:buClr>
              <a:buFont typeface="Arial"/>
              <a:buNone/>
            </a:pPr>
            <a:endParaRPr sz="2000" kern="0" dirty="0">
              <a:solidFill>
                <a:srgbClr val="000000"/>
              </a:solidFill>
              <a:latin typeface="Times New Roman"/>
              <a:ea typeface="Times New Roman"/>
              <a:cs typeface="Times New Roman"/>
              <a:sym typeface="Times New Roman"/>
            </a:endParaRPr>
          </a:p>
          <a:p>
            <a:pPr>
              <a:buClr>
                <a:srgbClr val="000000"/>
              </a:buClr>
              <a:buFont typeface="Arial"/>
              <a:buNone/>
            </a:pPr>
            <a:r>
              <a:rPr lang="en-US" sz="2000" kern="0" dirty="0">
                <a:solidFill>
                  <a:srgbClr val="000000"/>
                </a:solidFill>
                <a:latin typeface="Times New Roman"/>
                <a:ea typeface="Times New Roman"/>
                <a:cs typeface="Times New Roman"/>
                <a:sym typeface="Times New Roman"/>
              </a:rPr>
              <a:t>Under the Page Layout tab comes options like margins, orientation, columns, lines, indentation, spacing, etc. </a:t>
            </a:r>
            <a:endParaRPr sz="1400" kern="0" dirty="0">
              <a:solidFill>
                <a:srgbClr val="000000"/>
              </a:solidFill>
              <a:latin typeface="Arial"/>
              <a:cs typeface="Arial"/>
              <a:sym typeface="Arial"/>
            </a:endParaRPr>
          </a:p>
        </p:txBody>
      </p:sp>
      <p:pic>
        <p:nvPicPr>
          <p:cNvPr id="9" name="Picture 8">
            <a:extLst>
              <a:ext uri="{FF2B5EF4-FFF2-40B4-BE49-F238E27FC236}">
                <a16:creationId xmlns:a16="http://schemas.microsoft.com/office/drawing/2014/main" id="{486B06C6-43CA-FE51-F809-DDE158A0D87B}"/>
              </a:ext>
            </a:extLst>
          </p:cNvPr>
          <p:cNvPicPr>
            <a:picLocks noChangeAspect="1"/>
          </p:cNvPicPr>
          <p:nvPr/>
        </p:nvPicPr>
        <p:blipFill rotWithShape="1">
          <a:blip r:embed="rId2">
            <a:extLst>
              <a:ext uri="{28A0092B-C50C-407E-A947-70E740481C1C}">
                <a14:useLocalDpi xmlns:a14="http://schemas.microsoft.com/office/drawing/2010/main" val="0"/>
              </a:ext>
            </a:extLst>
          </a:blip>
          <a:srcRect r="30221"/>
          <a:stretch/>
        </p:blipFill>
        <p:spPr>
          <a:xfrm>
            <a:off x="744070" y="2837647"/>
            <a:ext cx="9924148" cy="2003294"/>
          </a:xfrm>
          <a:prstGeom prst="rect">
            <a:avLst/>
          </a:prstGeom>
        </p:spPr>
      </p:pic>
    </p:spTree>
    <p:extLst>
      <p:ext uri="{BB962C8B-B14F-4D97-AF65-F5344CB8AC3E}">
        <p14:creationId xmlns:p14="http://schemas.microsoft.com/office/powerpoint/2010/main" val="3614525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889DF1-ACDD-43E9-A41E-DE356EB9CCA7}"/>
              </a:ext>
            </a:extLst>
          </p:cNvPr>
          <p:cNvSpPr>
            <a:spLocks noGrp="1"/>
          </p:cNvSpPr>
          <p:nvPr>
            <p:ph type="dt" sz="half" idx="10"/>
          </p:nvPr>
        </p:nvSpPr>
        <p:spPr/>
        <p:txBody>
          <a:bodyPr/>
          <a:lstStyle/>
          <a:p>
            <a:fld id="{C85532C0-BEE4-4225-994A-D39BE106BD69}" type="datetime3">
              <a:rPr lang="en-US" smtClean="0"/>
              <a:t>6 June 2024</a:t>
            </a:fld>
            <a:endParaRPr lang="en-US"/>
          </a:p>
        </p:txBody>
      </p:sp>
      <p:sp>
        <p:nvSpPr>
          <p:cNvPr id="3" name="Footer Placeholder 2">
            <a:extLst>
              <a:ext uri="{FF2B5EF4-FFF2-40B4-BE49-F238E27FC236}">
                <a16:creationId xmlns:a16="http://schemas.microsoft.com/office/drawing/2014/main" id="{D215DFBE-8D0A-2A5F-8375-305B19AA1EF8}"/>
              </a:ext>
            </a:extLst>
          </p:cNvPr>
          <p:cNvSpPr>
            <a:spLocks noGrp="1"/>
          </p:cNvSpPr>
          <p:nvPr>
            <p:ph type="ftr" sz="quarter" idx="11"/>
          </p:nvPr>
        </p:nvSpPr>
        <p:spPr/>
        <p:txBody>
          <a:bodyPr/>
          <a:lstStyle/>
          <a:p>
            <a:r>
              <a:rPr lang="en-US"/>
              <a:t>University of Barishal</a:t>
            </a:r>
          </a:p>
        </p:txBody>
      </p:sp>
      <p:sp>
        <p:nvSpPr>
          <p:cNvPr id="4" name="Slide Number Placeholder 3">
            <a:extLst>
              <a:ext uri="{FF2B5EF4-FFF2-40B4-BE49-F238E27FC236}">
                <a16:creationId xmlns:a16="http://schemas.microsoft.com/office/drawing/2014/main" id="{3CDDFF86-36F5-75B6-C98A-E276129CA82E}"/>
              </a:ext>
            </a:extLst>
          </p:cNvPr>
          <p:cNvSpPr>
            <a:spLocks noGrp="1"/>
          </p:cNvSpPr>
          <p:nvPr>
            <p:ph type="sldNum" sz="quarter" idx="12"/>
          </p:nvPr>
        </p:nvSpPr>
        <p:spPr/>
        <p:txBody>
          <a:bodyPr/>
          <a:lstStyle/>
          <a:p>
            <a:fld id="{1A2D8C3C-96D8-4201-8D29-ACB1668F8145}" type="slidenum">
              <a:rPr lang="en-US" smtClean="0"/>
              <a:t>15</a:t>
            </a:fld>
            <a:endParaRPr lang="en-US"/>
          </a:p>
        </p:txBody>
      </p:sp>
      <p:sp>
        <p:nvSpPr>
          <p:cNvPr id="5" name="Google Shape;277;p21">
            <a:extLst>
              <a:ext uri="{FF2B5EF4-FFF2-40B4-BE49-F238E27FC236}">
                <a16:creationId xmlns:a16="http://schemas.microsoft.com/office/drawing/2014/main" id="{3CC1A578-E54C-8DA3-0382-FFC0F3FC6C93}"/>
              </a:ext>
            </a:extLst>
          </p:cNvPr>
          <p:cNvSpPr/>
          <p:nvPr/>
        </p:nvSpPr>
        <p:spPr>
          <a:xfrm>
            <a:off x="673505" y="1066242"/>
            <a:ext cx="10210801" cy="1692771"/>
          </a:xfrm>
          <a:prstGeom prst="rect">
            <a:avLst/>
          </a:prstGeom>
          <a:noFill/>
          <a:ln>
            <a:noFill/>
          </a:ln>
        </p:spPr>
        <p:txBody>
          <a:bodyPr spcFirstLastPara="1" wrap="square" lIns="91425" tIns="45700" rIns="91425" bIns="45700" anchor="t" anchorCtr="0">
            <a:spAutoFit/>
          </a:bodyPr>
          <a:lstStyle/>
          <a:p>
            <a:pPr marL="342900" indent="-342900">
              <a:buClr>
                <a:srgbClr val="000000"/>
              </a:buClr>
              <a:buSzPts val="2400"/>
              <a:buFont typeface="Wingdings" panose="05000000000000000000" pitchFamily="2" charset="2"/>
              <a:buChar char="q"/>
            </a:pPr>
            <a:r>
              <a:rPr lang="en-US" sz="2400" b="1" kern="0" dirty="0">
                <a:solidFill>
                  <a:srgbClr val="000000"/>
                </a:solidFill>
                <a:latin typeface="Times New Roman"/>
                <a:ea typeface="Times New Roman"/>
                <a:cs typeface="Times New Roman"/>
                <a:sym typeface="Times New Roman"/>
              </a:rPr>
              <a:t>References</a:t>
            </a:r>
            <a:endParaRPr sz="1400" kern="0" dirty="0">
              <a:solidFill>
                <a:srgbClr val="000000"/>
              </a:solidFill>
              <a:latin typeface="Arial"/>
              <a:cs typeface="Arial"/>
              <a:sym typeface="Arial"/>
            </a:endParaRPr>
          </a:p>
          <a:p>
            <a:pPr>
              <a:buClr>
                <a:srgbClr val="000000"/>
              </a:buClr>
              <a:buFont typeface="Arial"/>
              <a:buNone/>
            </a:pPr>
            <a:endParaRPr sz="2000" kern="0" dirty="0">
              <a:solidFill>
                <a:srgbClr val="000000"/>
              </a:solidFill>
              <a:latin typeface="Times New Roman"/>
              <a:ea typeface="Times New Roman"/>
              <a:cs typeface="Times New Roman"/>
              <a:sym typeface="Times New Roman"/>
            </a:endParaRPr>
          </a:p>
          <a:p>
            <a:pPr algn="just">
              <a:buClr>
                <a:srgbClr val="000000"/>
              </a:buClr>
              <a:buFont typeface="Arial"/>
              <a:buNone/>
            </a:pPr>
            <a:r>
              <a:rPr lang="en-US" sz="2000" kern="0" dirty="0">
                <a:solidFill>
                  <a:srgbClr val="000000"/>
                </a:solidFill>
                <a:latin typeface="Times New Roman"/>
                <a:ea typeface="Times New Roman"/>
                <a:cs typeface="Times New Roman"/>
                <a:sym typeface="Times New Roman"/>
              </a:rPr>
              <a:t>This tab is the most useful for those who are creating a thesis or writing books or lengthy documents. Options like citation, footnote, table of contents, caption, bibliography, etc. can be found under this tab.</a:t>
            </a:r>
            <a:endParaRPr sz="1400" kern="0" dirty="0">
              <a:solidFill>
                <a:srgbClr val="000000"/>
              </a:solidFill>
              <a:latin typeface="Arial"/>
              <a:cs typeface="Arial"/>
              <a:sym typeface="Arial"/>
            </a:endParaRPr>
          </a:p>
        </p:txBody>
      </p:sp>
      <p:pic>
        <p:nvPicPr>
          <p:cNvPr id="7" name="Picture 6">
            <a:extLst>
              <a:ext uri="{FF2B5EF4-FFF2-40B4-BE49-F238E27FC236}">
                <a16:creationId xmlns:a16="http://schemas.microsoft.com/office/drawing/2014/main" id="{5D891E65-F8B4-12D7-C6BE-AD170DB62AC1}"/>
              </a:ext>
            </a:extLst>
          </p:cNvPr>
          <p:cNvPicPr>
            <a:picLocks noChangeAspect="1"/>
          </p:cNvPicPr>
          <p:nvPr/>
        </p:nvPicPr>
        <p:blipFill rotWithShape="1">
          <a:blip r:embed="rId2">
            <a:extLst>
              <a:ext uri="{28A0092B-C50C-407E-A947-70E740481C1C}">
                <a14:useLocalDpi xmlns:a14="http://schemas.microsoft.com/office/drawing/2010/main" val="0"/>
              </a:ext>
            </a:extLst>
          </a:blip>
          <a:srcRect r="27794"/>
          <a:stretch/>
        </p:blipFill>
        <p:spPr>
          <a:xfrm>
            <a:off x="833718" y="2983015"/>
            <a:ext cx="10036916" cy="1732420"/>
          </a:xfrm>
          <a:prstGeom prst="rect">
            <a:avLst/>
          </a:prstGeom>
        </p:spPr>
      </p:pic>
    </p:spTree>
    <p:extLst>
      <p:ext uri="{BB962C8B-B14F-4D97-AF65-F5344CB8AC3E}">
        <p14:creationId xmlns:p14="http://schemas.microsoft.com/office/powerpoint/2010/main" val="979935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62097B-DDFC-6AFC-62B3-C5D3DB3FCC7E}"/>
              </a:ext>
            </a:extLst>
          </p:cNvPr>
          <p:cNvSpPr>
            <a:spLocks noGrp="1"/>
          </p:cNvSpPr>
          <p:nvPr>
            <p:ph type="dt" sz="half" idx="10"/>
          </p:nvPr>
        </p:nvSpPr>
        <p:spPr/>
        <p:txBody>
          <a:bodyPr/>
          <a:lstStyle/>
          <a:p>
            <a:fld id="{C85532C0-BEE4-4225-994A-D39BE106BD69}" type="datetime3">
              <a:rPr lang="en-US" smtClean="0"/>
              <a:t>6 June 2024</a:t>
            </a:fld>
            <a:endParaRPr lang="en-US"/>
          </a:p>
        </p:txBody>
      </p:sp>
      <p:sp>
        <p:nvSpPr>
          <p:cNvPr id="3" name="Footer Placeholder 2">
            <a:extLst>
              <a:ext uri="{FF2B5EF4-FFF2-40B4-BE49-F238E27FC236}">
                <a16:creationId xmlns:a16="http://schemas.microsoft.com/office/drawing/2014/main" id="{CAFBC5C8-ED83-2142-271B-40848B42077B}"/>
              </a:ext>
            </a:extLst>
          </p:cNvPr>
          <p:cNvSpPr>
            <a:spLocks noGrp="1"/>
          </p:cNvSpPr>
          <p:nvPr>
            <p:ph type="ftr" sz="quarter" idx="11"/>
          </p:nvPr>
        </p:nvSpPr>
        <p:spPr/>
        <p:txBody>
          <a:bodyPr/>
          <a:lstStyle/>
          <a:p>
            <a:r>
              <a:rPr lang="en-US"/>
              <a:t>University of Barishal</a:t>
            </a:r>
          </a:p>
        </p:txBody>
      </p:sp>
      <p:sp>
        <p:nvSpPr>
          <p:cNvPr id="4" name="Slide Number Placeholder 3">
            <a:extLst>
              <a:ext uri="{FF2B5EF4-FFF2-40B4-BE49-F238E27FC236}">
                <a16:creationId xmlns:a16="http://schemas.microsoft.com/office/drawing/2014/main" id="{E6FB3485-6984-463F-A0D5-2BB639C024F0}"/>
              </a:ext>
            </a:extLst>
          </p:cNvPr>
          <p:cNvSpPr>
            <a:spLocks noGrp="1"/>
          </p:cNvSpPr>
          <p:nvPr>
            <p:ph type="sldNum" sz="quarter" idx="12"/>
          </p:nvPr>
        </p:nvSpPr>
        <p:spPr/>
        <p:txBody>
          <a:bodyPr/>
          <a:lstStyle/>
          <a:p>
            <a:fld id="{1A2D8C3C-96D8-4201-8D29-ACB1668F8145}" type="slidenum">
              <a:rPr lang="en-US" smtClean="0"/>
              <a:t>16</a:t>
            </a:fld>
            <a:endParaRPr lang="en-US"/>
          </a:p>
        </p:txBody>
      </p:sp>
      <p:sp>
        <p:nvSpPr>
          <p:cNvPr id="5" name="Google Shape;284;p22">
            <a:extLst>
              <a:ext uri="{FF2B5EF4-FFF2-40B4-BE49-F238E27FC236}">
                <a16:creationId xmlns:a16="http://schemas.microsoft.com/office/drawing/2014/main" id="{316BD5C3-4095-3125-4DE1-62749E786B4F}"/>
              </a:ext>
            </a:extLst>
          </p:cNvPr>
          <p:cNvSpPr/>
          <p:nvPr/>
        </p:nvSpPr>
        <p:spPr>
          <a:xfrm>
            <a:off x="673506" y="673641"/>
            <a:ext cx="10210801" cy="1692771"/>
          </a:xfrm>
          <a:prstGeom prst="rect">
            <a:avLst/>
          </a:prstGeom>
          <a:noFill/>
          <a:ln>
            <a:noFill/>
          </a:ln>
        </p:spPr>
        <p:txBody>
          <a:bodyPr spcFirstLastPara="1" wrap="square" lIns="91425" tIns="45700" rIns="91425" bIns="45700" anchor="t" anchorCtr="0">
            <a:spAutoFit/>
          </a:bodyPr>
          <a:lstStyle/>
          <a:p>
            <a:pPr marL="342900" indent="-342900">
              <a:buClr>
                <a:srgbClr val="000000"/>
              </a:buClr>
              <a:buSzPts val="2400"/>
              <a:buFont typeface="Wingdings" panose="05000000000000000000" pitchFamily="2" charset="2"/>
              <a:buChar char="q"/>
            </a:pPr>
            <a:r>
              <a:rPr lang="en-US" sz="2400" b="1" kern="0" dirty="0">
                <a:solidFill>
                  <a:srgbClr val="000000"/>
                </a:solidFill>
                <a:latin typeface="Times New Roman"/>
                <a:ea typeface="Times New Roman"/>
                <a:cs typeface="Times New Roman"/>
                <a:sym typeface="Times New Roman"/>
              </a:rPr>
              <a:t>Review</a:t>
            </a:r>
            <a:r>
              <a:rPr lang="en-US" sz="2000" kern="0" dirty="0">
                <a:solidFill>
                  <a:srgbClr val="000000"/>
                </a:solidFill>
                <a:latin typeface="Times New Roman"/>
                <a:ea typeface="Times New Roman"/>
                <a:cs typeface="Times New Roman"/>
                <a:sym typeface="Times New Roman"/>
              </a:rPr>
              <a:t>    </a:t>
            </a:r>
            <a:endParaRPr sz="2000" kern="0" dirty="0">
              <a:solidFill>
                <a:srgbClr val="000000"/>
              </a:solidFill>
              <a:latin typeface="Times New Roman"/>
              <a:ea typeface="Times New Roman"/>
              <a:cs typeface="Times New Roman"/>
              <a:sym typeface="Times New Roman"/>
            </a:endParaRPr>
          </a:p>
          <a:p>
            <a:pPr algn="just">
              <a:buClr>
                <a:srgbClr val="000000"/>
              </a:buClr>
              <a:buFont typeface="Arial"/>
              <a:buNone/>
            </a:pPr>
            <a:endParaRPr sz="2000" kern="0" dirty="0">
              <a:solidFill>
                <a:srgbClr val="000000"/>
              </a:solidFill>
              <a:latin typeface="Times New Roman"/>
              <a:ea typeface="Times New Roman"/>
              <a:cs typeface="Times New Roman"/>
              <a:sym typeface="Times New Roman"/>
            </a:endParaRPr>
          </a:p>
          <a:p>
            <a:pPr algn="just">
              <a:buClr>
                <a:srgbClr val="000000"/>
              </a:buClr>
              <a:buFont typeface="Arial"/>
              <a:buNone/>
            </a:pPr>
            <a:r>
              <a:rPr lang="en-US" sz="2000" kern="0" dirty="0">
                <a:solidFill>
                  <a:srgbClr val="000000"/>
                </a:solidFill>
                <a:latin typeface="Times New Roman"/>
                <a:ea typeface="Times New Roman"/>
                <a:cs typeface="Times New Roman"/>
                <a:sym typeface="Times New Roman"/>
              </a:rPr>
              <a:t>Spell check, grammar, Thesaurus, word count, language, translation, comments, etc. can all be tracked under the review tab. This acts as an advantage for those who get their documents reviewed on MS Word.</a:t>
            </a:r>
            <a:endParaRPr sz="1400" kern="0" dirty="0">
              <a:solidFill>
                <a:srgbClr val="000000"/>
              </a:solidFill>
              <a:latin typeface="Arial"/>
              <a:cs typeface="Arial"/>
              <a:sym typeface="Arial"/>
            </a:endParaRPr>
          </a:p>
        </p:txBody>
      </p:sp>
      <p:pic>
        <p:nvPicPr>
          <p:cNvPr id="7" name="Picture 6">
            <a:extLst>
              <a:ext uri="{FF2B5EF4-FFF2-40B4-BE49-F238E27FC236}">
                <a16:creationId xmlns:a16="http://schemas.microsoft.com/office/drawing/2014/main" id="{8794716F-92B8-EEE8-1262-057FE156F498}"/>
              </a:ext>
            </a:extLst>
          </p:cNvPr>
          <p:cNvPicPr>
            <a:picLocks noChangeAspect="1"/>
          </p:cNvPicPr>
          <p:nvPr/>
        </p:nvPicPr>
        <p:blipFill rotWithShape="1">
          <a:blip r:embed="rId2">
            <a:extLst>
              <a:ext uri="{28A0092B-C50C-407E-A947-70E740481C1C}">
                <a14:useLocalDpi xmlns:a14="http://schemas.microsoft.com/office/drawing/2010/main" val="0"/>
              </a:ext>
            </a:extLst>
          </a:blip>
          <a:srcRect l="16103" r="1324"/>
          <a:stretch/>
        </p:blipFill>
        <p:spPr>
          <a:xfrm>
            <a:off x="779929" y="2658488"/>
            <a:ext cx="10067365" cy="1796971"/>
          </a:xfrm>
          <a:prstGeom prst="rect">
            <a:avLst/>
          </a:prstGeom>
        </p:spPr>
      </p:pic>
    </p:spTree>
    <p:extLst>
      <p:ext uri="{BB962C8B-B14F-4D97-AF65-F5344CB8AC3E}">
        <p14:creationId xmlns:p14="http://schemas.microsoft.com/office/powerpoint/2010/main" val="518446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7C85B7-673F-F611-E4F5-46EA015AA546}"/>
              </a:ext>
            </a:extLst>
          </p:cNvPr>
          <p:cNvSpPr>
            <a:spLocks noGrp="1"/>
          </p:cNvSpPr>
          <p:nvPr>
            <p:ph type="dt" sz="half" idx="10"/>
          </p:nvPr>
        </p:nvSpPr>
        <p:spPr/>
        <p:txBody>
          <a:bodyPr/>
          <a:lstStyle/>
          <a:p>
            <a:fld id="{C85532C0-BEE4-4225-994A-D39BE106BD69}" type="datetime3">
              <a:rPr lang="en-US" smtClean="0"/>
              <a:t>6 June 2024</a:t>
            </a:fld>
            <a:endParaRPr lang="en-US"/>
          </a:p>
        </p:txBody>
      </p:sp>
      <p:sp>
        <p:nvSpPr>
          <p:cNvPr id="3" name="Footer Placeholder 2">
            <a:extLst>
              <a:ext uri="{FF2B5EF4-FFF2-40B4-BE49-F238E27FC236}">
                <a16:creationId xmlns:a16="http://schemas.microsoft.com/office/drawing/2014/main" id="{B825D6DD-1696-8243-FD3C-968F742867C1}"/>
              </a:ext>
            </a:extLst>
          </p:cNvPr>
          <p:cNvSpPr>
            <a:spLocks noGrp="1"/>
          </p:cNvSpPr>
          <p:nvPr>
            <p:ph type="ftr" sz="quarter" idx="11"/>
          </p:nvPr>
        </p:nvSpPr>
        <p:spPr/>
        <p:txBody>
          <a:bodyPr/>
          <a:lstStyle/>
          <a:p>
            <a:r>
              <a:rPr lang="en-US"/>
              <a:t>University of Barishal</a:t>
            </a:r>
          </a:p>
        </p:txBody>
      </p:sp>
      <p:sp>
        <p:nvSpPr>
          <p:cNvPr id="4" name="Slide Number Placeholder 3">
            <a:extLst>
              <a:ext uri="{FF2B5EF4-FFF2-40B4-BE49-F238E27FC236}">
                <a16:creationId xmlns:a16="http://schemas.microsoft.com/office/drawing/2014/main" id="{85D42C02-0968-4C02-51E3-20744DB97775}"/>
              </a:ext>
            </a:extLst>
          </p:cNvPr>
          <p:cNvSpPr>
            <a:spLocks noGrp="1"/>
          </p:cNvSpPr>
          <p:nvPr>
            <p:ph type="sldNum" sz="quarter" idx="12"/>
          </p:nvPr>
        </p:nvSpPr>
        <p:spPr/>
        <p:txBody>
          <a:bodyPr/>
          <a:lstStyle/>
          <a:p>
            <a:fld id="{1A2D8C3C-96D8-4201-8D29-ACB1668F8145}" type="slidenum">
              <a:rPr lang="en-US" smtClean="0"/>
              <a:t>17</a:t>
            </a:fld>
            <a:endParaRPr lang="en-US"/>
          </a:p>
        </p:txBody>
      </p:sp>
      <p:sp>
        <p:nvSpPr>
          <p:cNvPr id="5" name="Google Shape;304;p25">
            <a:extLst>
              <a:ext uri="{FF2B5EF4-FFF2-40B4-BE49-F238E27FC236}">
                <a16:creationId xmlns:a16="http://schemas.microsoft.com/office/drawing/2014/main" id="{A85003C1-0905-B76C-4653-6BABE403AB61}"/>
              </a:ext>
            </a:extLst>
          </p:cNvPr>
          <p:cNvSpPr/>
          <p:nvPr/>
        </p:nvSpPr>
        <p:spPr>
          <a:xfrm>
            <a:off x="543525" y="544935"/>
            <a:ext cx="10210801" cy="2000548"/>
          </a:xfrm>
          <a:prstGeom prst="rect">
            <a:avLst/>
          </a:prstGeom>
          <a:noFill/>
          <a:ln>
            <a:noFill/>
          </a:ln>
        </p:spPr>
        <p:txBody>
          <a:bodyPr spcFirstLastPara="1" wrap="square" lIns="91425" tIns="45700" rIns="91425" bIns="45700" anchor="t" anchorCtr="0">
            <a:spAutoFit/>
          </a:bodyPr>
          <a:lstStyle/>
          <a:p>
            <a:pPr marL="342900" indent="-342900">
              <a:buClr>
                <a:srgbClr val="000000"/>
              </a:buClr>
              <a:buSzPts val="2400"/>
              <a:buFont typeface="Wingdings" panose="05000000000000000000" pitchFamily="2" charset="2"/>
              <a:buChar char="q"/>
            </a:pPr>
            <a:r>
              <a:rPr lang="en-US" sz="2400" b="1" kern="0" dirty="0">
                <a:solidFill>
                  <a:srgbClr val="000000"/>
                </a:solidFill>
                <a:latin typeface="Times New Roman"/>
                <a:ea typeface="Times New Roman"/>
                <a:cs typeface="Times New Roman"/>
                <a:sym typeface="Times New Roman"/>
              </a:rPr>
              <a:t>What is Microsoft Excel?</a:t>
            </a:r>
            <a:endParaRPr sz="1400" kern="0" dirty="0">
              <a:solidFill>
                <a:srgbClr val="000000"/>
              </a:solidFill>
              <a:latin typeface="Arial"/>
              <a:cs typeface="Arial"/>
              <a:sym typeface="Arial"/>
            </a:endParaRPr>
          </a:p>
          <a:p>
            <a:pPr>
              <a:buClr>
                <a:srgbClr val="000000"/>
              </a:buClr>
              <a:buFont typeface="Arial"/>
              <a:buNone/>
            </a:pPr>
            <a:r>
              <a:rPr lang="en-US" sz="2000" kern="0" dirty="0">
                <a:solidFill>
                  <a:srgbClr val="000000"/>
                </a:solidFill>
                <a:latin typeface="Times New Roman"/>
                <a:ea typeface="Times New Roman"/>
                <a:cs typeface="Times New Roman"/>
                <a:sym typeface="Times New Roman"/>
              </a:rPr>
              <a:t>   </a:t>
            </a:r>
            <a:endParaRPr sz="1400" kern="0" dirty="0">
              <a:solidFill>
                <a:srgbClr val="000000"/>
              </a:solidFill>
              <a:latin typeface="Arial"/>
              <a:cs typeface="Arial"/>
              <a:sym typeface="Arial"/>
            </a:endParaRPr>
          </a:p>
          <a:p>
            <a:pPr algn="just">
              <a:buClr>
                <a:srgbClr val="000000"/>
              </a:buClr>
              <a:buFont typeface="Arial"/>
              <a:buNone/>
            </a:pPr>
            <a:r>
              <a:rPr lang="en-US" sz="2000" kern="0" dirty="0">
                <a:solidFill>
                  <a:srgbClr val="000000"/>
                </a:solidFill>
                <a:latin typeface="Times New Roman"/>
                <a:ea typeface="Times New Roman"/>
                <a:cs typeface="Times New Roman"/>
                <a:sym typeface="Times New Roman"/>
              </a:rPr>
              <a:t>Microsoft Excel is spreadsheet software designed and developed by Microsoft for various computing devices running on Windows, Linux, Android, and Mac Operating systems. MS Excel performs business intelligence and data analytics functions by generating visually appealing charts.</a:t>
            </a:r>
            <a:endParaRPr sz="1400" kern="0" dirty="0">
              <a:solidFill>
                <a:srgbClr val="000000"/>
              </a:solidFill>
              <a:latin typeface="Arial"/>
              <a:cs typeface="Arial"/>
              <a:sym typeface="Arial"/>
            </a:endParaRPr>
          </a:p>
        </p:txBody>
      </p:sp>
      <p:pic>
        <p:nvPicPr>
          <p:cNvPr id="9" name="Picture 8">
            <a:extLst>
              <a:ext uri="{FF2B5EF4-FFF2-40B4-BE49-F238E27FC236}">
                <a16:creationId xmlns:a16="http://schemas.microsoft.com/office/drawing/2014/main" id="{7030B2BD-8B61-11BB-3C77-5EFC6712A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96" y="2391335"/>
            <a:ext cx="3234298" cy="2998319"/>
          </a:xfrm>
          <a:prstGeom prst="rect">
            <a:avLst/>
          </a:prstGeom>
        </p:spPr>
      </p:pic>
    </p:spTree>
    <p:extLst>
      <p:ext uri="{BB962C8B-B14F-4D97-AF65-F5344CB8AC3E}">
        <p14:creationId xmlns:p14="http://schemas.microsoft.com/office/powerpoint/2010/main" val="3025445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FC902F-91D0-A6CC-20E7-B34444304DC5}"/>
              </a:ext>
            </a:extLst>
          </p:cNvPr>
          <p:cNvSpPr>
            <a:spLocks noGrp="1"/>
          </p:cNvSpPr>
          <p:nvPr>
            <p:ph type="dt" sz="half" idx="10"/>
          </p:nvPr>
        </p:nvSpPr>
        <p:spPr/>
        <p:txBody>
          <a:bodyPr/>
          <a:lstStyle/>
          <a:p>
            <a:fld id="{C85532C0-BEE4-4225-994A-D39BE106BD69}" type="datetime3">
              <a:rPr lang="en-US" smtClean="0"/>
              <a:t>6 June 2024</a:t>
            </a:fld>
            <a:endParaRPr lang="en-US"/>
          </a:p>
        </p:txBody>
      </p:sp>
      <p:sp>
        <p:nvSpPr>
          <p:cNvPr id="3" name="Footer Placeholder 2">
            <a:extLst>
              <a:ext uri="{FF2B5EF4-FFF2-40B4-BE49-F238E27FC236}">
                <a16:creationId xmlns:a16="http://schemas.microsoft.com/office/drawing/2014/main" id="{AD8B9C3A-A266-3A2B-A1B3-D2E618488DFD}"/>
              </a:ext>
            </a:extLst>
          </p:cNvPr>
          <p:cNvSpPr>
            <a:spLocks noGrp="1"/>
          </p:cNvSpPr>
          <p:nvPr>
            <p:ph type="ftr" sz="quarter" idx="11"/>
          </p:nvPr>
        </p:nvSpPr>
        <p:spPr/>
        <p:txBody>
          <a:bodyPr/>
          <a:lstStyle/>
          <a:p>
            <a:r>
              <a:rPr lang="en-US"/>
              <a:t>University of Barishal</a:t>
            </a:r>
          </a:p>
        </p:txBody>
      </p:sp>
      <p:sp>
        <p:nvSpPr>
          <p:cNvPr id="4" name="Slide Number Placeholder 3">
            <a:extLst>
              <a:ext uri="{FF2B5EF4-FFF2-40B4-BE49-F238E27FC236}">
                <a16:creationId xmlns:a16="http://schemas.microsoft.com/office/drawing/2014/main" id="{7860E416-01D5-05BC-5B50-64C06D74DB49}"/>
              </a:ext>
            </a:extLst>
          </p:cNvPr>
          <p:cNvSpPr>
            <a:spLocks noGrp="1"/>
          </p:cNvSpPr>
          <p:nvPr>
            <p:ph type="sldNum" sz="quarter" idx="12"/>
          </p:nvPr>
        </p:nvSpPr>
        <p:spPr/>
        <p:txBody>
          <a:bodyPr/>
          <a:lstStyle/>
          <a:p>
            <a:fld id="{1A2D8C3C-96D8-4201-8D29-ACB1668F8145}" type="slidenum">
              <a:rPr lang="en-US" smtClean="0"/>
              <a:t>18</a:t>
            </a:fld>
            <a:endParaRPr lang="en-US"/>
          </a:p>
        </p:txBody>
      </p:sp>
      <p:sp>
        <p:nvSpPr>
          <p:cNvPr id="5" name="Google Shape;312;p26">
            <a:extLst>
              <a:ext uri="{FF2B5EF4-FFF2-40B4-BE49-F238E27FC236}">
                <a16:creationId xmlns:a16="http://schemas.microsoft.com/office/drawing/2014/main" id="{B5E7E19D-A59E-9CC0-8AFF-05299487CFDC}"/>
              </a:ext>
            </a:extLst>
          </p:cNvPr>
          <p:cNvSpPr/>
          <p:nvPr/>
        </p:nvSpPr>
        <p:spPr>
          <a:xfrm>
            <a:off x="558273" y="603599"/>
            <a:ext cx="10210801" cy="461665"/>
          </a:xfrm>
          <a:prstGeom prst="rect">
            <a:avLst/>
          </a:prstGeom>
          <a:noFill/>
          <a:ln>
            <a:noFill/>
          </a:ln>
        </p:spPr>
        <p:txBody>
          <a:bodyPr spcFirstLastPara="1" wrap="square" lIns="91425" tIns="45700" rIns="91425" bIns="45700" anchor="t" anchorCtr="0">
            <a:spAutoFit/>
          </a:bodyPr>
          <a:lstStyle/>
          <a:p>
            <a:pPr marL="342900" indent="-342900">
              <a:buClr>
                <a:srgbClr val="000000"/>
              </a:buClr>
              <a:buSzPts val="2400"/>
              <a:buFont typeface="Wingdings" panose="05000000000000000000" pitchFamily="2" charset="2"/>
              <a:buChar char="q"/>
            </a:pPr>
            <a:r>
              <a:rPr lang="en-US" sz="2400" b="1" kern="0" dirty="0">
                <a:solidFill>
                  <a:srgbClr val="000000"/>
                </a:solidFill>
                <a:latin typeface="Times New Roman"/>
                <a:ea typeface="Times New Roman"/>
                <a:cs typeface="Times New Roman"/>
                <a:sym typeface="Times New Roman"/>
              </a:rPr>
              <a:t>Top 10 Features of MS Excel</a:t>
            </a:r>
            <a:endParaRPr sz="1400" kern="0" dirty="0">
              <a:solidFill>
                <a:srgbClr val="000000"/>
              </a:solidFill>
              <a:latin typeface="Arial"/>
              <a:cs typeface="Arial"/>
              <a:sym typeface="Arial"/>
            </a:endParaRPr>
          </a:p>
        </p:txBody>
      </p:sp>
      <p:pic>
        <p:nvPicPr>
          <p:cNvPr id="6" name="Google Shape;311;p26">
            <a:extLst>
              <a:ext uri="{FF2B5EF4-FFF2-40B4-BE49-F238E27FC236}">
                <a16:creationId xmlns:a16="http://schemas.microsoft.com/office/drawing/2014/main" id="{EFFB084A-DEC9-F96C-68ED-3C8C48D0E2FA}"/>
              </a:ext>
            </a:extLst>
          </p:cNvPr>
          <p:cNvPicPr preferRelativeResize="0"/>
          <p:nvPr/>
        </p:nvPicPr>
        <p:blipFill rotWithShape="1">
          <a:blip r:embed="rId2">
            <a:alphaModFix/>
          </a:blip>
          <a:srcRect t="17933"/>
          <a:stretch/>
        </p:blipFill>
        <p:spPr>
          <a:xfrm>
            <a:off x="248800" y="1430390"/>
            <a:ext cx="10437129" cy="4244270"/>
          </a:xfrm>
          <a:prstGeom prst="rect">
            <a:avLst/>
          </a:prstGeom>
          <a:noFill/>
          <a:ln>
            <a:noFill/>
          </a:ln>
        </p:spPr>
      </p:pic>
    </p:spTree>
    <p:extLst>
      <p:ext uri="{BB962C8B-B14F-4D97-AF65-F5344CB8AC3E}">
        <p14:creationId xmlns:p14="http://schemas.microsoft.com/office/powerpoint/2010/main" val="31406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D27548-FE5B-31BB-02B7-5064711A682E}"/>
              </a:ext>
            </a:extLst>
          </p:cNvPr>
          <p:cNvSpPr>
            <a:spLocks noGrp="1"/>
          </p:cNvSpPr>
          <p:nvPr>
            <p:ph type="dt" sz="half" idx="10"/>
          </p:nvPr>
        </p:nvSpPr>
        <p:spPr/>
        <p:txBody>
          <a:bodyPr/>
          <a:lstStyle/>
          <a:p>
            <a:fld id="{C85532C0-BEE4-4225-994A-D39BE106BD69}" type="datetime3">
              <a:rPr lang="en-US" smtClean="0"/>
              <a:t>6 June 2024</a:t>
            </a:fld>
            <a:endParaRPr lang="en-US"/>
          </a:p>
        </p:txBody>
      </p:sp>
      <p:sp>
        <p:nvSpPr>
          <p:cNvPr id="3" name="Footer Placeholder 2">
            <a:extLst>
              <a:ext uri="{FF2B5EF4-FFF2-40B4-BE49-F238E27FC236}">
                <a16:creationId xmlns:a16="http://schemas.microsoft.com/office/drawing/2014/main" id="{9C590179-5AC2-5BDE-8872-2E04A809B5CE}"/>
              </a:ext>
            </a:extLst>
          </p:cNvPr>
          <p:cNvSpPr>
            <a:spLocks noGrp="1"/>
          </p:cNvSpPr>
          <p:nvPr>
            <p:ph type="ftr" sz="quarter" idx="11"/>
          </p:nvPr>
        </p:nvSpPr>
        <p:spPr/>
        <p:txBody>
          <a:bodyPr/>
          <a:lstStyle/>
          <a:p>
            <a:r>
              <a:rPr lang="en-US"/>
              <a:t>University of Barishal</a:t>
            </a:r>
          </a:p>
        </p:txBody>
      </p:sp>
      <p:sp>
        <p:nvSpPr>
          <p:cNvPr id="4" name="Slide Number Placeholder 3">
            <a:extLst>
              <a:ext uri="{FF2B5EF4-FFF2-40B4-BE49-F238E27FC236}">
                <a16:creationId xmlns:a16="http://schemas.microsoft.com/office/drawing/2014/main" id="{90310B57-75BB-60EE-02C9-D4FCF153DE54}"/>
              </a:ext>
            </a:extLst>
          </p:cNvPr>
          <p:cNvSpPr>
            <a:spLocks noGrp="1"/>
          </p:cNvSpPr>
          <p:nvPr>
            <p:ph type="sldNum" sz="quarter" idx="12"/>
          </p:nvPr>
        </p:nvSpPr>
        <p:spPr/>
        <p:txBody>
          <a:bodyPr/>
          <a:lstStyle/>
          <a:p>
            <a:fld id="{1A2D8C3C-96D8-4201-8D29-ACB1668F8145}" type="slidenum">
              <a:rPr lang="en-US" smtClean="0"/>
              <a:t>19</a:t>
            </a:fld>
            <a:endParaRPr lang="en-US"/>
          </a:p>
        </p:txBody>
      </p:sp>
      <p:pic>
        <p:nvPicPr>
          <p:cNvPr id="5" name="Google Shape;332;p29">
            <a:extLst>
              <a:ext uri="{FF2B5EF4-FFF2-40B4-BE49-F238E27FC236}">
                <a16:creationId xmlns:a16="http://schemas.microsoft.com/office/drawing/2014/main" id="{F81D10CA-69A4-6C65-8E38-74C32DFA9C55}"/>
              </a:ext>
            </a:extLst>
          </p:cNvPr>
          <p:cNvPicPr preferRelativeResize="0"/>
          <p:nvPr/>
        </p:nvPicPr>
        <p:blipFill rotWithShape="1">
          <a:blip r:embed="rId2">
            <a:alphaModFix/>
          </a:blip>
          <a:srcRect/>
          <a:stretch/>
        </p:blipFill>
        <p:spPr>
          <a:xfrm>
            <a:off x="2105025" y="56652"/>
            <a:ext cx="7378188" cy="6801348"/>
          </a:xfrm>
          <a:prstGeom prst="rect">
            <a:avLst/>
          </a:prstGeom>
          <a:noFill/>
          <a:ln>
            <a:noFill/>
          </a:ln>
        </p:spPr>
      </p:pic>
    </p:spTree>
    <p:extLst>
      <p:ext uri="{BB962C8B-B14F-4D97-AF65-F5344CB8AC3E}">
        <p14:creationId xmlns:p14="http://schemas.microsoft.com/office/powerpoint/2010/main" val="244110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F923-F03F-CEE2-1D8B-0FC6CBD86218}"/>
              </a:ext>
            </a:extLst>
          </p:cNvPr>
          <p:cNvSpPr>
            <a:spLocks noGrp="1"/>
          </p:cNvSpPr>
          <p:nvPr>
            <p:ph type="title"/>
          </p:nvPr>
        </p:nvSpPr>
        <p:spPr/>
        <p:txBody>
          <a:bodyPr/>
          <a:lstStyle/>
          <a:p>
            <a:r>
              <a:rPr lang="en-US" dirty="0">
                <a:latin typeface="Algerian" panose="04020705040A02060702" pitchFamily="82" charset="0"/>
              </a:rPr>
              <a:t>Course content:</a:t>
            </a:r>
          </a:p>
        </p:txBody>
      </p:sp>
      <p:sp>
        <p:nvSpPr>
          <p:cNvPr id="3" name="Content Placeholder 2">
            <a:extLst>
              <a:ext uri="{FF2B5EF4-FFF2-40B4-BE49-F238E27FC236}">
                <a16:creationId xmlns:a16="http://schemas.microsoft.com/office/drawing/2014/main" id="{201F9928-CC00-77D7-EB6F-448AEAC11F31}"/>
              </a:ext>
            </a:extLst>
          </p:cNvPr>
          <p:cNvSpPr>
            <a:spLocks noGrp="1"/>
          </p:cNvSpPr>
          <p:nvPr>
            <p:ph sz="half" idx="1"/>
          </p:nvPr>
        </p:nvSpPr>
        <p:spPr/>
        <p:txBody>
          <a:bodyPr/>
          <a:lstStyle/>
          <a:p>
            <a:pPr>
              <a:lnSpc>
                <a:spcPct val="150000"/>
              </a:lnSpc>
              <a:buBlip>
                <a:blip r:embed="rId2"/>
              </a:buBlip>
            </a:pPr>
            <a:r>
              <a:rPr lang="en-US" dirty="0"/>
              <a:t>  </a:t>
            </a:r>
            <a:r>
              <a:rPr lang="en-US" dirty="0">
                <a:latin typeface="Times New Roman" panose="02020603050405020304" pitchFamily="18" charset="0"/>
                <a:cs typeface="Times New Roman" panose="02020603050405020304" pitchFamily="18" charset="0"/>
              </a:rPr>
              <a:t>Computer Basics</a:t>
            </a:r>
          </a:p>
          <a:p>
            <a:pPr>
              <a:lnSpc>
                <a:spcPct val="150000"/>
              </a:lnSpc>
              <a:buBlip>
                <a:blip r:embed="rId3"/>
              </a:buBlip>
            </a:pPr>
            <a:r>
              <a:rPr lang="en-US" dirty="0">
                <a:latin typeface="Times New Roman" panose="02020603050405020304" pitchFamily="18" charset="0"/>
                <a:cs typeface="Times New Roman" panose="02020603050405020304" pitchFamily="18" charset="0"/>
              </a:rPr>
              <a:t>Microsoft Office Applications </a:t>
            </a:r>
          </a:p>
          <a:p>
            <a:pPr lvl="2">
              <a:lnSpc>
                <a:spcPct val="150000"/>
              </a:lnSpc>
              <a:buBlip>
                <a:blip r:embed="rId4"/>
              </a:buBlip>
            </a:pPr>
            <a:r>
              <a:rPr lang="en-US" sz="2400" dirty="0">
                <a:latin typeface="Times New Roman" panose="02020603050405020304" pitchFamily="18" charset="0"/>
                <a:cs typeface="Times New Roman" panose="02020603050405020304" pitchFamily="18" charset="0"/>
              </a:rPr>
              <a:t>Microsoft Word</a:t>
            </a:r>
          </a:p>
          <a:p>
            <a:pPr lvl="2">
              <a:lnSpc>
                <a:spcPct val="150000"/>
              </a:lnSpc>
              <a:buBlip>
                <a:blip r:embed="rId5"/>
              </a:buBlip>
            </a:pPr>
            <a:r>
              <a:rPr lang="en-US" sz="2400" dirty="0">
                <a:latin typeface="Times New Roman" panose="02020603050405020304" pitchFamily="18" charset="0"/>
                <a:cs typeface="Times New Roman" panose="02020603050405020304" pitchFamily="18" charset="0"/>
              </a:rPr>
              <a:t>Microsoft Excel</a:t>
            </a:r>
          </a:p>
          <a:p>
            <a:pPr lvl="2">
              <a:lnSpc>
                <a:spcPct val="150000"/>
              </a:lnSpc>
              <a:buBlip>
                <a:blip r:embed="rId6"/>
              </a:buBlip>
            </a:pPr>
            <a:r>
              <a:rPr lang="en-US" sz="2400" dirty="0">
                <a:latin typeface="Times New Roman" panose="02020603050405020304" pitchFamily="18" charset="0"/>
                <a:cs typeface="Times New Roman" panose="02020603050405020304" pitchFamily="18" charset="0"/>
              </a:rPr>
              <a:t>Microsoft PowerPoint </a:t>
            </a:r>
          </a:p>
        </p:txBody>
      </p:sp>
      <p:sp>
        <p:nvSpPr>
          <p:cNvPr id="4" name="Date Placeholder 3">
            <a:extLst>
              <a:ext uri="{FF2B5EF4-FFF2-40B4-BE49-F238E27FC236}">
                <a16:creationId xmlns:a16="http://schemas.microsoft.com/office/drawing/2014/main" id="{7C127713-6AA8-0680-A0E2-3C2608444A04}"/>
              </a:ext>
            </a:extLst>
          </p:cNvPr>
          <p:cNvSpPr>
            <a:spLocks noGrp="1"/>
          </p:cNvSpPr>
          <p:nvPr>
            <p:ph type="dt" sz="half" idx="10"/>
          </p:nvPr>
        </p:nvSpPr>
        <p:spPr/>
        <p:txBody>
          <a:bodyPr/>
          <a:lstStyle/>
          <a:p>
            <a:fld id="{434105A7-2512-4537-8E4D-15A26FC7CDAD}" type="datetime3">
              <a:rPr lang="en-US" smtClean="0"/>
              <a:t>6 June 2024</a:t>
            </a:fld>
            <a:endParaRPr lang="en-US"/>
          </a:p>
        </p:txBody>
      </p:sp>
      <p:sp>
        <p:nvSpPr>
          <p:cNvPr id="5" name="Footer Placeholder 4">
            <a:extLst>
              <a:ext uri="{FF2B5EF4-FFF2-40B4-BE49-F238E27FC236}">
                <a16:creationId xmlns:a16="http://schemas.microsoft.com/office/drawing/2014/main" id="{6D0C8509-A4C0-A034-2C2D-C17F61A06374}"/>
              </a:ext>
            </a:extLst>
          </p:cNvPr>
          <p:cNvSpPr>
            <a:spLocks noGrp="1"/>
          </p:cNvSpPr>
          <p:nvPr>
            <p:ph type="ftr" sz="quarter" idx="11"/>
          </p:nvPr>
        </p:nvSpPr>
        <p:spPr/>
        <p:txBody>
          <a:bodyPr/>
          <a:lstStyle/>
          <a:p>
            <a:r>
              <a:rPr lang="en-US"/>
              <a:t>University of Barishal</a:t>
            </a:r>
          </a:p>
        </p:txBody>
      </p:sp>
      <p:sp>
        <p:nvSpPr>
          <p:cNvPr id="6" name="Slide Number Placeholder 5">
            <a:extLst>
              <a:ext uri="{FF2B5EF4-FFF2-40B4-BE49-F238E27FC236}">
                <a16:creationId xmlns:a16="http://schemas.microsoft.com/office/drawing/2014/main" id="{B14EAE62-B82C-DF78-FF10-79FD28DFD6CE}"/>
              </a:ext>
            </a:extLst>
          </p:cNvPr>
          <p:cNvSpPr>
            <a:spLocks noGrp="1"/>
          </p:cNvSpPr>
          <p:nvPr>
            <p:ph type="sldNum" sz="quarter" idx="12"/>
          </p:nvPr>
        </p:nvSpPr>
        <p:spPr/>
        <p:txBody>
          <a:bodyPr/>
          <a:lstStyle/>
          <a:p>
            <a:fld id="{1A2D8C3C-96D8-4201-8D29-ACB1668F8145}" type="slidenum">
              <a:rPr lang="en-US" smtClean="0"/>
              <a:t>2</a:t>
            </a:fld>
            <a:endParaRPr lang="en-US"/>
          </a:p>
        </p:txBody>
      </p:sp>
      <p:pic>
        <p:nvPicPr>
          <p:cNvPr id="1026" name="Picture 2" descr="This is the best Microsoft Office deal on Cyber Monday | PCWorld">
            <a:extLst>
              <a:ext uri="{FF2B5EF4-FFF2-40B4-BE49-F238E27FC236}">
                <a16:creationId xmlns:a16="http://schemas.microsoft.com/office/drawing/2014/main" id="{71C404E3-68E5-76B5-07A8-2D717A55E38B}"/>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6172200" y="2543969"/>
            <a:ext cx="51816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05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8C960E-43FC-F204-EDAC-89439A88D583}"/>
              </a:ext>
            </a:extLst>
          </p:cNvPr>
          <p:cNvSpPr>
            <a:spLocks noGrp="1"/>
          </p:cNvSpPr>
          <p:nvPr>
            <p:ph type="dt" sz="half" idx="10"/>
          </p:nvPr>
        </p:nvSpPr>
        <p:spPr/>
        <p:txBody>
          <a:bodyPr/>
          <a:lstStyle/>
          <a:p>
            <a:fld id="{C85532C0-BEE4-4225-994A-D39BE106BD69}" type="datetime3">
              <a:rPr lang="en-US" smtClean="0"/>
              <a:t>6 June 2024</a:t>
            </a:fld>
            <a:endParaRPr lang="en-US"/>
          </a:p>
        </p:txBody>
      </p:sp>
      <p:sp>
        <p:nvSpPr>
          <p:cNvPr id="3" name="Footer Placeholder 2">
            <a:extLst>
              <a:ext uri="{FF2B5EF4-FFF2-40B4-BE49-F238E27FC236}">
                <a16:creationId xmlns:a16="http://schemas.microsoft.com/office/drawing/2014/main" id="{B856918B-AF4E-875D-8250-5CBAF10D7FDC}"/>
              </a:ext>
            </a:extLst>
          </p:cNvPr>
          <p:cNvSpPr>
            <a:spLocks noGrp="1"/>
          </p:cNvSpPr>
          <p:nvPr>
            <p:ph type="ftr" sz="quarter" idx="11"/>
          </p:nvPr>
        </p:nvSpPr>
        <p:spPr/>
        <p:txBody>
          <a:bodyPr/>
          <a:lstStyle/>
          <a:p>
            <a:r>
              <a:rPr lang="en-US"/>
              <a:t>University of Barishal</a:t>
            </a:r>
          </a:p>
        </p:txBody>
      </p:sp>
      <p:sp>
        <p:nvSpPr>
          <p:cNvPr id="4" name="Slide Number Placeholder 3">
            <a:extLst>
              <a:ext uri="{FF2B5EF4-FFF2-40B4-BE49-F238E27FC236}">
                <a16:creationId xmlns:a16="http://schemas.microsoft.com/office/drawing/2014/main" id="{21D156D4-B0A8-BFDF-DA05-774D57D9DA82}"/>
              </a:ext>
            </a:extLst>
          </p:cNvPr>
          <p:cNvSpPr>
            <a:spLocks noGrp="1"/>
          </p:cNvSpPr>
          <p:nvPr>
            <p:ph type="sldNum" sz="quarter" idx="12"/>
          </p:nvPr>
        </p:nvSpPr>
        <p:spPr/>
        <p:txBody>
          <a:bodyPr/>
          <a:lstStyle/>
          <a:p>
            <a:fld id="{1A2D8C3C-96D8-4201-8D29-ACB1668F8145}" type="slidenum">
              <a:rPr lang="en-US" smtClean="0"/>
              <a:t>20</a:t>
            </a:fld>
            <a:endParaRPr lang="en-US"/>
          </a:p>
        </p:txBody>
      </p:sp>
      <p:sp>
        <p:nvSpPr>
          <p:cNvPr id="5" name="Google Shape;319;p27">
            <a:extLst>
              <a:ext uri="{FF2B5EF4-FFF2-40B4-BE49-F238E27FC236}">
                <a16:creationId xmlns:a16="http://schemas.microsoft.com/office/drawing/2014/main" id="{F4042E14-F01A-606C-537A-A2F246D20DA2}"/>
              </a:ext>
            </a:extLst>
          </p:cNvPr>
          <p:cNvSpPr/>
          <p:nvPr/>
        </p:nvSpPr>
        <p:spPr>
          <a:xfrm>
            <a:off x="823745" y="795658"/>
            <a:ext cx="10210801" cy="461665"/>
          </a:xfrm>
          <a:prstGeom prst="rect">
            <a:avLst/>
          </a:prstGeom>
          <a:noFill/>
          <a:ln>
            <a:noFill/>
          </a:ln>
        </p:spPr>
        <p:txBody>
          <a:bodyPr spcFirstLastPara="1" wrap="square" lIns="91425" tIns="45700" rIns="91425" bIns="45700" anchor="t" anchorCtr="0">
            <a:spAutoFit/>
          </a:bodyPr>
          <a:lstStyle/>
          <a:p>
            <a:pPr marL="342900" indent="-342900">
              <a:buClr>
                <a:srgbClr val="000000"/>
              </a:buClr>
              <a:buSzPts val="2400"/>
              <a:buFont typeface="Wingdings" panose="05000000000000000000" pitchFamily="2" charset="2"/>
              <a:buChar char="q"/>
            </a:pPr>
            <a:r>
              <a:rPr lang="en-US" sz="2400" b="1" kern="0" dirty="0">
                <a:solidFill>
                  <a:srgbClr val="000000"/>
                </a:solidFill>
                <a:latin typeface="Times New Roman"/>
                <a:ea typeface="Times New Roman"/>
                <a:cs typeface="Times New Roman"/>
                <a:sym typeface="Times New Roman"/>
              </a:rPr>
              <a:t>Why MS Excel is Important in Business</a:t>
            </a:r>
            <a:endParaRPr sz="1400" kern="0" dirty="0">
              <a:solidFill>
                <a:srgbClr val="000000"/>
              </a:solidFill>
              <a:latin typeface="Arial"/>
              <a:cs typeface="Arial"/>
              <a:sym typeface="Arial"/>
            </a:endParaRPr>
          </a:p>
        </p:txBody>
      </p:sp>
      <p:pic>
        <p:nvPicPr>
          <p:cNvPr id="6" name="Google Shape;318;p27">
            <a:extLst>
              <a:ext uri="{FF2B5EF4-FFF2-40B4-BE49-F238E27FC236}">
                <a16:creationId xmlns:a16="http://schemas.microsoft.com/office/drawing/2014/main" id="{12D48182-B77E-F8B1-7FB8-44DF0C30BA81}"/>
              </a:ext>
            </a:extLst>
          </p:cNvPr>
          <p:cNvPicPr preferRelativeResize="0"/>
          <p:nvPr/>
        </p:nvPicPr>
        <p:blipFill rotWithShape="1">
          <a:blip r:embed="rId2">
            <a:alphaModFix/>
          </a:blip>
          <a:srcRect t="16760"/>
          <a:stretch/>
        </p:blipFill>
        <p:spPr>
          <a:xfrm>
            <a:off x="598536" y="1673872"/>
            <a:ext cx="9845347" cy="3516693"/>
          </a:xfrm>
          <a:prstGeom prst="rect">
            <a:avLst/>
          </a:prstGeom>
          <a:noFill/>
          <a:ln>
            <a:noFill/>
          </a:ln>
        </p:spPr>
      </p:pic>
    </p:spTree>
    <p:extLst>
      <p:ext uri="{BB962C8B-B14F-4D97-AF65-F5344CB8AC3E}">
        <p14:creationId xmlns:p14="http://schemas.microsoft.com/office/powerpoint/2010/main" val="1732604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B7A064-F9E7-7DE8-E790-B04B8D45948C}"/>
              </a:ext>
            </a:extLst>
          </p:cNvPr>
          <p:cNvSpPr>
            <a:spLocks noGrp="1"/>
          </p:cNvSpPr>
          <p:nvPr>
            <p:ph type="dt" sz="half" idx="10"/>
          </p:nvPr>
        </p:nvSpPr>
        <p:spPr/>
        <p:txBody>
          <a:bodyPr/>
          <a:lstStyle/>
          <a:p>
            <a:fld id="{C85532C0-BEE4-4225-994A-D39BE106BD69}" type="datetime3">
              <a:rPr lang="en-US" smtClean="0"/>
              <a:t>6 June 2024</a:t>
            </a:fld>
            <a:endParaRPr lang="en-US"/>
          </a:p>
        </p:txBody>
      </p:sp>
      <p:sp>
        <p:nvSpPr>
          <p:cNvPr id="3" name="Footer Placeholder 2">
            <a:extLst>
              <a:ext uri="{FF2B5EF4-FFF2-40B4-BE49-F238E27FC236}">
                <a16:creationId xmlns:a16="http://schemas.microsoft.com/office/drawing/2014/main" id="{97D2CA38-BC6C-805B-7B0F-213EA4791ACB}"/>
              </a:ext>
            </a:extLst>
          </p:cNvPr>
          <p:cNvSpPr>
            <a:spLocks noGrp="1"/>
          </p:cNvSpPr>
          <p:nvPr>
            <p:ph type="ftr" sz="quarter" idx="11"/>
          </p:nvPr>
        </p:nvSpPr>
        <p:spPr/>
        <p:txBody>
          <a:bodyPr/>
          <a:lstStyle/>
          <a:p>
            <a:r>
              <a:rPr lang="en-US"/>
              <a:t>University of Barishal</a:t>
            </a:r>
          </a:p>
        </p:txBody>
      </p:sp>
      <p:sp>
        <p:nvSpPr>
          <p:cNvPr id="4" name="Slide Number Placeholder 3">
            <a:extLst>
              <a:ext uri="{FF2B5EF4-FFF2-40B4-BE49-F238E27FC236}">
                <a16:creationId xmlns:a16="http://schemas.microsoft.com/office/drawing/2014/main" id="{15F4F9AA-FC4C-6491-F92C-1C9665522CFB}"/>
              </a:ext>
            </a:extLst>
          </p:cNvPr>
          <p:cNvSpPr>
            <a:spLocks noGrp="1"/>
          </p:cNvSpPr>
          <p:nvPr>
            <p:ph type="sldNum" sz="quarter" idx="12"/>
          </p:nvPr>
        </p:nvSpPr>
        <p:spPr/>
        <p:txBody>
          <a:bodyPr/>
          <a:lstStyle/>
          <a:p>
            <a:fld id="{1A2D8C3C-96D8-4201-8D29-ACB1668F8145}" type="slidenum">
              <a:rPr lang="en-US" smtClean="0"/>
              <a:t>21</a:t>
            </a:fld>
            <a:endParaRPr lang="en-US"/>
          </a:p>
        </p:txBody>
      </p:sp>
      <p:sp>
        <p:nvSpPr>
          <p:cNvPr id="5" name="Google Shape;326;p28">
            <a:extLst>
              <a:ext uri="{FF2B5EF4-FFF2-40B4-BE49-F238E27FC236}">
                <a16:creationId xmlns:a16="http://schemas.microsoft.com/office/drawing/2014/main" id="{EF74A6FE-789F-8B56-5F2D-9068DDD36EC7}"/>
              </a:ext>
            </a:extLst>
          </p:cNvPr>
          <p:cNvSpPr/>
          <p:nvPr/>
        </p:nvSpPr>
        <p:spPr>
          <a:xfrm>
            <a:off x="595145" y="560957"/>
            <a:ext cx="10210801" cy="461665"/>
          </a:xfrm>
          <a:prstGeom prst="rect">
            <a:avLst/>
          </a:prstGeom>
          <a:noFill/>
          <a:ln>
            <a:noFill/>
          </a:ln>
        </p:spPr>
        <p:txBody>
          <a:bodyPr spcFirstLastPara="1" wrap="square" lIns="91425" tIns="45700" rIns="91425" bIns="45700" anchor="t" anchorCtr="0">
            <a:spAutoFit/>
          </a:bodyPr>
          <a:lstStyle/>
          <a:p>
            <a:pPr marL="342900" indent="-342900">
              <a:buClr>
                <a:srgbClr val="000000"/>
              </a:buClr>
              <a:buSzPts val="2400"/>
              <a:buFont typeface="Wingdings" panose="05000000000000000000" pitchFamily="2" charset="2"/>
              <a:buChar char="q"/>
            </a:pPr>
            <a:r>
              <a:rPr lang="en-US" sz="2400" b="1" kern="0" dirty="0">
                <a:solidFill>
                  <a:srgbClr val="000000"/>
                </a:solidFill>
                <a:latin typeface="Times New Roman"/>
                <a:ea typeface="Times New Roman"/>
                <a:cs typeface="Times New Roman"/>
                <a:sym typeface="Times New Roman"/>
              </a:rPr>
              <a:t>Why MS Excel is Important for  Students</a:t>
            </a:r>
            <a:endParaRPr sz="1400" kern="0" dirty="0">
              <a:solidFill>
                <a:srgbClr val="000000"/>
              </a:solidFill>
              <a:latin typeface="Arial"/>
              <a:cs typeface="Arial"/>
              <a:sym typeface="Arial"/>
            </a:endParaRPr>
          </a:p>
        </p:txBody>
      </p:sp>
      <p:pic>
        <p:nvPicPr>
          <p:cNvPr id="6" name="Google Shape;325;p28">
            <a:extLst>
              <a:ext uri="{FF2B5EF4-FFF2-40B4-BE49-F238E27FC236}">
                <a16:creationId xmlns:a16="http://schemas.microsoft.com/office/drawing/2014/main" id="{43ACC3F8-596D-7E1B-CDD5-3D6943BCD137}"/>
              </a:ext>
            </a:extLst>
          </p:cNvPr>
          <p:cNvPicPr preferRelativeResize="0"/>
          <p:nvPr/>
        </p:nvPicPr>
        <p:blipFill rotWithShape="1">
          <a:blip r:embed="rId2">
            <a:alphaModFix/>
          </a:blip>
          <a:srcRect/>
          <a:stretch/>
        </p:blipFill>
        <p:spPr>
          <a:xfrm>
            <a:off x="2822603" y="1167809"/>
            <a:ext cx="5787998" cy="5553666"/>
          </a:xfrm>
          <a:prstGeom prst="rect">
            <a:avLst/>
          </a:prstGeom>
          <a:noFill/>
          <a:ln>
            <a:noFill/>
          </a:ln>
        </p:spPr>
      </p:pic>
    </p:spTree>
    <p:extLst>
      <p:ext uri="{BB962C8B-B14F-4D97-AF65-F5344CB8AC3E}">
        <p14:creationId xmlns:p14="http://schemas.microsoft.com/office/powerpoint/2010/main" val="2546405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975DFA-6283-0873-13C1-AC59BAA9EB14}"/>
              </a:ext>
            </a:extLst>
          </p:cNvPr>
          <p:cNvSpPr>
            <a:spLocks noGrp="1"/>
          </p:cNvSpPr>
          <p:nvPr>
            <p:ph type="dt" sz="half" idx="10"/>
          </p:nvPr>
        </p:nvSpPr>
        <p:spPr/>
        <p:txBody>
          <a:bodyPr/>
          <a:lstStyle/>
          <a:p>
            <a:fld id="{C85532C0-BEE4-4225-994A-D39BE106BD69}" type="datetime3">
              <a:rPr lang="en-US" smtClean="0"/>
              <a:t>6 June 2024</a:t>
            </a:fld>
            <a:endParaRPr lang="en-US"/>
          </a:p>
        </p:txBody>
      </p:sp>
      <p:sp>
        <p:nvSpPr>
          <p:cNvPr id="3" name="Footer Placeholder 2">
            <a:extLst>
              <a:ext uri="{FF2B5EF4-FFF2-40B4-BE49-F238E27FC236}">
                <a16:creationId xmlns:a16="http://schemas.microsoft.com/office/drawing/2014/main" id="{B2EB157A-B078-4BE2-5F85-250B05A456F8}"/>
              </a:ext>
            </a:extLst>
          </p:cNvPr>
          <p:cNvSpPr>
            <a:spLocks noGrp="1"/>
          </p:cNvSpPr>
          <p:nvPr>
            <p:ph type="ftr" sz="quarter" idx="11"/>
          </p:nvPr>
        </p:nvSpPr>
        <p:spPr/>
        <p:txBody>
          <a:bodyPr/>
          <a:lstStyle/>
          <a:p>
            <a:r>
              <a:rPr lang="en-US"/>
              <a:t>University of Barishal</a:t>
            </a:r>
          </a:p>
        </p:txBody>
      </p:sp>
      <p:sp>
        <p:nvSpPr>
          <p:cNvPr id="4" name="Slide Number Placeholder 3">
            <a:extLst>
              <a:ext uri="{FF2B5EF4-FFF2-40B4-BE49-F238E27FC236}">
                <a16:creationId xmlns:a16="http://schemas.microsoft.com/office/drawing/2014/main" id="{2C3B3028-5D10-6A4F-E69E-313963534120}"/>
              </a:ext>
            </a:extLst>
          </p:cNvPr>
          <p:cNvSpPr>
            <a:spLocks noGrp="1"/>
          </p:cNvSpPr>
          <p:nvPr>
            <p:ph type="sldNum" sz="quarter" idx="12"/>
          </p:nvPr>
        </p:nvSpPr>
        <p:spPr/>
        <p:txBody>
          <a:bodyPr/>
          <a:lstStyle/>
          <a:p>
            <a:fld id="{1A2D8C3C-96D8-4201-8D29-ACB1668F8145}" type="slidenum">
              <a:rPr lang="en-US" smtClean="0"/>
              <a:t>22</a:t>
            </a:fld>
            <a:endParaRPr lang="en-US"/>
          </a:p>
        </p:txBody>
      </p:sp>
      <p:sp>
        <p:nvSpPr>
          <p:cNvPr id="5" name="Google Shape;344;p31">
            <a:extLst>
              <a:ext uri="{FF2B5EF4-FFF2-40B4-BE49-F238E27FC236}">
                <a16:creationId xmlns:a16="http://schemas.microsoft.com/office/drawing/2014/main" id="{DD73435F-B952-1987-E319-3C718736BD4A}"/>
              </a:ext>
            </a:extLst>
          </p:cNvPr>
          <p:cNvSpPr/>
          <p:nvPr/>
        </p:nvSpPr>
        <p:spPr>
          <a:xfrm>
            <a:off x="632015" y="1016795"/>
            <a:ext cx="10210801" cy="4585871"/>
          </a:xfrm>
          <a:prstGeom prst="rect">
            <a:avLst/>
          </a:prstGeom>
          <a:noFill/>
          <a:ln>
            <a:noFill/>
          </a:ln>
        </p:spPr>
        <p:txBody>
          <a:bodyPr spcFirstLastPara="1" wrap="square" lIns="91425" tIns="45700" rIns="91425" bIns="45700" anchor="t" anchorCtr="0">
            <a:spAutoFit/>
          </a:bodyPr>
          <a:lstStyle/>
          <a:p>
            <a:pPr marL="342900" indent="-342900" algn="just">
              <a:buClr>
                <a:srgbClr val="000000"/>
              </a:buClr>
              <a:buSzPts val="2400"/>
              <a:buFont typeface="Wingdings" panose="05000000000000000000" pitchFamily="2" charset="2"/>
              <a:buChar char="q"/>
            </a:pPr>
            <a:r>
              <a:rPr lang="en-US" sz="2400" b="1" kern="0" dirty="0">
                <a:solidFill>
                  <a:srgbClr val="000000"/>
                </a:solidFill>
                <a:latin typeface="Times New Roman"/>
                <a:ea typeface="Times New Roman"/>
                <a:cs typeface="Times New Roman"/>
                <a:sym typeface="Times New Roman"/>
              </a:rPr>
              <a:t>What is MS PowerPoint?</a:t>
            </a:r>
            <a:endParaRPr sz="1400" kern="0" dirty="0">
              <a:solidFill>
                <a:srgbClr val="000000"/>
              </a:solidFill>
              <a:latin typeface="Arial"/>
              <a:cs typeface="Arial"/>
              <a:sym typeface="Arial"/>
            </a:endParaRPr>
          </a:p>
          <a:p>
            <a:pPr algn="just">
              <a:buClr>
                <a:srgbClr val="000000"/>
              </a:buClr>
              <a:buFont typeface="Arial"/>
              <a:buNone/>
            </a:pPr>
            <a:endParaRPr sz="2400" b="1" kern="0" dirty="0">
              <a:solidFill>
                <a:srgbClr val="000000"/>
              </a:solidFill>
              <a:latin typeface="Times New Roman"/>
              <a:ea typeface="Times New Roman"/>
              <a:cs typeface="Times New Roman"/>
              <a:sym typeface="Times New Roman"/>
            </a:endParaRPr>
          </a:p>
          <a:p>
            <a:pPr algn="just">
              <a:buClr>
                <a:srgbClr val="000000"/>
              </a:buClr>
              <a:buFont typeface="Arial"/>
              <a:buNone/>
            </a:pPr>
            <a:r>
              <a:rPr lang="en-US" sz="2000" kern="0" dirty="0">
                <a:solidFill>
                  <a:srgbClr val="000000"/>
                </a:solidFill>
                <a:latin typeface="Times New Roman"/>
                <a:ea typeface="Times New Roman"/>
                <a:cs typeface="Times New Roman"/>
                <a:sym typeface="Times New Roman"/>
              </a:rPr>
              <a:t>PowerPoint (PPT) is a powerful, easy-to-use presentation graphics software program that allows you to create professional-looking electronic slide shows. </a:t>
            </a:r>
            <a:endParaRPr sz="1400" kern="0" dirty="0">
              <a:solidFill>
                <a:srgbClr val="000000"/>
              </a:solidFill>
              <a:latin typeface="Arial"/>
              <a:cs typeface="Arial"/>
              <a:sym typeface="Arial"/>
            </a:endParaRPr>
          </a:p>
          <a:p>
            <a:pPr algn="just">
              <a:buClr>
                <a:srgbClr val="000000"/>
              </a:buClr>
              <a:buFont typeface="Arial"/>
              <a:buNone/>
            </a:pPr>
            <a:endParaRPr sz="2000" kern="0" dirty="0">
              <a:solidFill>
                <a:srgbClr val="000000"/>
              </a:solidFill>
              <a:latin typeface="Times New Roman"/>
              <a:ea typeface="Times New Roman"/>
              <a:cs typeface="Times New Roman"/>
              <a:sym typeface="Times New Roman"/>
            </a:endParaRPr>
          </a:p>
          <a:p>
            <a:pPr algn="just">
              <a:buClr>
                <a:srgbClr val="000000"/>
              </a:buClr>
              <a:buFont typeface="Arial"/>
              <a:buNone/>
            </a:pPr>
            <a:r>
              <a:rPr lang="en-US" sz="2000" kern="0" dirty="0">
                <a:solidFill>
                  <a:srgbClr val="000000"/>
                </a:solidFill>
                <a:latin typeface="Times New Roman"/>
                <a:ea typeface="Times New Roman"/>
                <a:cs typeface="Times New Roman"/>
                <a:sym typeface="Times New Roman"/>
              </a:rPr>
              <a:t>MS PowerPoint is a program that is included in the Microsoft Office suite. It is used to make presentations for personal and professional purposes.</a:t>
            </a:r>
            <a:endParaRPr sz="1400" kern="0" dirty="0">
              <a:solidFill>
                <a:srgbClr val="000000"/>
              </a:solidFill>
              <a:latin typeface="Arial"/>
              <a:cs typeface="Arial"/>
              <a:sym typeface="Arial"/>
            </a:endParaRPr>
          </a:p>
          <a:p>
            <a:pPr algn="just">
              <a:buClr>
                <a:srgbClr val="000000"/>
              </a:buClr>
              <a:buFont typeface="Arial"/>
              <a:buNone/>
            </a:pPr>
            <a:endParaRPr sz="2000" kern="0" dirty="0">
              <a:solidFill>
                <a:srgbClr val="000000"/>
              </a:solidFill>
              <a:latin typeface="Times New Roman"/>
              <a:ea typeface="Times New Roman"/>
              <a:cs typeface="Times New Roman"/>
              <a:sym typeface="Times New Roman"/>
            </a:endParaRPr>
          </a:p>
          <a:p>
            <a:pPr marL="342900" indent="-342900" algn="just">
              <a:buClr>
                <a:srgbClr val="000000"/>
              </a:buClr>
              <a:buSzPts val="2400"/>
              <a:buFont typeface="Wingdings" panose="05000000000000000000" pitchFamily="2" charset="2"/>
              <a:buChar char="q"/>
            </a:pPr>
            <a:r>
              <a:rPr lang="en-US" sz="2400" b="1" kern="0" dirty="0">
                <a:solidFill>
                  <a:srgbClr val="000000"/>
                </a:solidFill>
                <a:latin typeface="Times New Roman"/>
                <a:ea typeface="Times New Roman"/>
                <a:cs typeface="Times New Roman"/>
                <a:sym typeface="Times New Roman"/>
              </a:rPr>
              <a:t>What is a PowerPoint presentation or PPT?</a:t>
            </a:r>
            <a:endParaRPr sz="1400" kern="0" dirty="0">
              <a:solidFill>
                <a:srgbClr val="000000"/>
              </a:solidFill>
              <a:latin typeface="Arial"/>
              <a:cs typeface="Arial"/>
              <a:sym typeface="Arial"/>
            </a:endParaRPr>
          </a:p>
          <a:p>
            <a:pPr algn="just">
              <a:buClr>
                <a:srgbClr val="000000"/>
              </a:buClr>
              <a:buFont typeface="Arial"/>
              <a:buNone/>
            </a:pPr>
            <a:endParaRPr sz="2000" kern="0" dirty="0">
              <a:solidFill>
                <a:srgbClr val="000000"/>
              </a:solidFill>
              <a:latin typeface="Times New Roman"/>
              <a:ea typeface="Times New Roman"/>
              <a:cs typeface="Times New Roman"/>
              <a:sym typeface="Times New Roman"/>
            </a:endParaRPr>
          </a:p>
          <a:p>
            <a:pPr algn="just">
              <a:buClr>
                <a:srgbClr val="000000"/>
              </a:buClr>
              <a:buFont typeface="Arial"/>
              <a:buNone/>
            </a:pPr>
            <a:r>
              <a:rPr lang="en-US" sz="2000" kern="0" dirty="0">
                <a:solidFill>
                  <a:srgbClr val="000000"/>
                </a:solidFill>
                <a:latin typeface="Times New Roman"/>
                <a:ea typeface="Times New Roman"/>
                <a:cs typeface="Times New Roman"/>
                <a:sym typeface="Times New Roman"/>
              </a:rPr>
              <a:t>A combination of various slides depicting a graphical and visual interpretation of data, to present information in a more creative and interactive manner is called a PowerPoint presentation or PPT.</a:t>
            </a:r>
            <a:endParaRPr sz="1400" kern="0" dirty="0">
              <a:solidFill>
                <a:srgbClr val="000000"/>
              </a:solidFill>
              <a:latin typeface="Arial"/>
              <a:cs typeface="Arial"/>
              <a:sym typeface="Arial"/>
            </a:endParaRPr>
          </a:p>
          <a:p>
            <a:pPr algn="just">
              <a:buClr>
                <a:srgbClr val="000000"/>
              </a:buClr>
              <a:buFont typeface="Arial"/>
              <a:buNone/>
            </a:pPr>
            <a:endParaRPr sz="2000" kern="0" dirty="0">
              <a:solidFill>
                <a:srgbClr val="000000"/>
              </a:solidFill>
              <a:latin typeface="Times New Roman"/>
              <a:ea typeface="Times New Roman"/>
              <a:cs typeface="Times New Roman"/>
              <a:sym typeface="Times New Roman"/>
            </a:endParaRPr>
          </a:p>
          <a:p>
            <a:pPr algn="just">
              <a:buClr>
                <a:srgbClr val="000000"/>
              </a:buClr>
              <a:buFont typeface="Arial"/>
              <a:buNone/>
            </a:pPr>
            <a:endParaRPr sz="2000" kern="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97977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B52FD0-6A8A-4A38-CE22-0E9287FC3E28}"/>
              </a:ext>
            </a:extLst>
          </p:cNvPr>
          <p:cNvSpPr>
            <a:spLocks noGrp="1"/>
          </p:cNvSpPr>
          <p:nvPr>
            <p:ph type="dt" sz="half" idx="10"/>
          </p:nvPr>
        </p:nvSpPr>
        <p:spPr/>
        <p:txBody>
          <a:bodyPr/>
          <a:lstStyle/>
          <a:p>
            <a:fld id="{C85532C0-BEE4-4225-994A-D39BE106BD69}" type="datetime3">
              <a:rPr lang="en-US" smtClean="0"/>
              <a:t>6 June 2024</a:t>
            </a:fld>
            <a:endParaRPr lang="en-US"/>
          </a:p>
        </p:txBody>
      </p:sp>
      <p:sp>
        <p:nvSpPr>
          <p:cNvPr id="3" name="Footer Placeholder 2">
            <a:extLst>
              <a:ext uri="{FF2B5EF4-FFF2-40B4-BE49-F238E27FC236}">
                <a16:creationId xmlns:a16="http://schemas.microsoft.com/office/drawing/2014/main" id="{9D6B1B90-602A-86B3-7459-789E4C7369FC}"/>
              </a:ext>
            </a:extLst>
          </p:cNvPr>
          <p:cNvSpPr>
            <a:spLocks noGrp="1"/>
          </p:cNvSpPr>
          <p:nvPr>
            <p:ph type="ftr" sz="quarter" idx="11"/>
          </p:nvPr>
        </p:nvSpPr>
        <p:spPr/>
        <p:txBody>
          <a:bodyPr/>
          <a:lstStyle/>
          <a:p>
            <a:r>
              <a:rPr lang="en-US"/>
              <a:t>University of Barishal</a:t>
            </a:r>
          </a:p>
        </p:txBody>
      </p:sp>
      <p:sp>
        <p:nvSpPr>
          <p:cNvPr id="4" name="Slide Number Placeholder 3">
            <a:extLst>
              <a:ext uri="{FF2B5EF4-FFF2-40B4-BE49-F238E27FC236}">
                <a16:creationId xmlns:a16="http://schemas.microsoft.com/office/drawing/2014/main" id="{5D89A3E3-7E74-4E11-8714-D95D99BC54B1}"/>
              </a:ext>
            </a:extLst>
          </p:cNvPr>
          <p:cNvSpPr>
            <a:spLocks noGrp="1"/>
          </p:cNvSpPr>
          <p:nvPr>
            <p:ph type="sldNum" sz="quarter" idx="12"/>
          </p:nvPr>
        </p:nvSpPr>
        <p:spPr/>
        <p:txBody>
          <a:bodyPr/>
          <a:lstStyle/>
          <a:p>
            <a:fld id="{1A2D8C3C-96D8-4201-8D29-ACB1668F8145}" type="slidenum">
              <a:rPr lang="en-US" smtClean="0"/>
              <a:t>23</a:t>
            </a:fld>
            <a:endParaRPr lang="en-US"/>
          </a:p>
        </p:txBody>
      </p:sp>
      <p:pic>
        <p:nvPicPr>
          <p:cNvPr id="5124" name="Picture 4" descr="Computer Fundamentals - Power Presentations">
            <a:extLst>
              <a:ext uri="{FF2B5EF4-FFF2-40B4-BE49-F238E27FC236}">
                <a16:creationId xmlns:a16="http://schemas.microsoft.com/office/drawing/2014/main" id="{CEF6D92A-B643-AAB9-1361-8C0734A84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834" y="291353"/>
            <a:ext cx="6768072" cy="5753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980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C97222-4927-B02D-886D-2B5368A265A9}"/>
              </a:ext>
            </a:extLst>
          </p:cNvPr>
          <p:cNvSpPr>
            <a:spLocks noGrp="1"/>
          </p:cNvSpPr>
          <p:nvPr>
            <p:ph type="title"/>
          </p:nvPr>
        </p:nvSpPr>
        <p:spPr>
          <a:xfrm>
            <a:off x="3653117" y="2830419"/>
            <a:ext cx="4504765" cy="1325563"/>
          </a:xfrm>
        </p:spPr>
        <p:txBody>
          <a:bodyPr/>
          <a:lstStyle/>
          <a:p>
            <a:r>
              <a:rPr lang="en-US" b="1" dirty="0">
                <a:solidFill>
                  <a:schemeClr val="accent1">
                    <a:lumMod val="75000"/>
                  </a:schemeClr>
                </a:solidFill>
                <a:latin typeface="Algerian" panose="04020705040A02060702" pitchFamily="82" charset="0"/>
              </a:rPr>
              <a:t>Thank You </a:t>
            </a:r>
          </a:p>
        </p:txBody>
      </p:sp>
      <p:sp>
        <p:nvSpPr>
          <p:cNvPr id="2" name="Date Placeholder 1">
            <a:extLst>
              <a:ext uri="{FF2B5EF4-FFF2-40B4-BE49-F238E27FC236}">
                <a16:creationId xmlns:a16="http://schemas.microsoft.com/office/drawing/2014/main" id="{4A0AB330-AC70-2A7D-0BB0-F2032FC06045}"/>
              </a:ext>
            </a:extLst>
          </p:cNvPr>
          <p:cNvSpPr>
            <a:spLocks noGrp="1"/>
          </p:cNvSpPr>
          <p:nvPr>
            <p:ph type="dt" sz="half" idx="10"/>
          </p:nvPr>
        </p:nvSpPr>
        <p:spPr/>
        <p:txBody>
          <a:bodyPr/>
          <a:lstStyle/>
          <a:p>
            <a:fld id="{C85532C0-BEE4-4225-994A-D39BE106BD69}" type="datetime3">
              <a:rPr lang="en-US" smtClean="0"/>
              <a:t>6 June 2024</a:t>
            </a:fld>
            <a:endParaRPr lang="en-US"/>
          </a:p>
        </p:txBody>
      </p:sp>
      <p:sp>
        <p:nvSpPr>
          <p:cNvPr id="3" name="Footer Placeholder 2">
            <a:extLst>
              <a:ext uri="{FF2B5EF4-FFF2-40B4-BE49-F238E27FC236}">
                <a16:creationId xmlns:a16="http://schemas.microsoft.com/office/drawing/2014/main" id="{0C3753E7-AD43-ADC6-822F-7D93AC5CABE1}"/>
              </a:ext>
            </a:extLst>
          </p:cNvPr>
          <p:cNvSpPr>
            <a:spLocks noGrp="1"/>
          </p:cNvSpPr>
          <p:nvPr>
            <p:ph type="ftr" sz="quarter" idx="11"/>
          </p:nvPr>
        </p:nvSpPr>
        <p:spPr/>
        <p:txBody>
          <a:bodyPr/>
          <a:lstStyle/>
          <a:p>
            <a:r>
              <a:rPr lang="en-US"/>
              <a:t>University of Barishal</a:t>
            </a:r>
          </a:p>
        </p:txBody>
      </p:sp>
      <p:sp>
        <p:nvSpPr>
          <p:cNvPr id="4" name="Slide Number Placeholder 3">
            <a:extLst>
              <a:ext uri="{FF2B5EF4-FFF2-40B4-BE49-F238E27FC236}">
                <a16:creationId xmlns:a16="http://schemas.microsoft.com/office/drawing/2014/main" id="{B6D048EB-D13A-9467-6E26-9628B82A8FD6}"/>
              </a:ext>
            </a:extLst>
          </p:cNvPr>
          <p:cNvSpPr>
            <a:spLocks noGrp="1"/>
          </p:cNvSpPr>
          <p:nvPr>
            <p:ph type="sldNum" sz="quarter" idx="12"/>
          </p:nvPr>
        </p:nvSpPr>
        <p:spPr/>
        <p:txBody>
          <a:bodyPr/>
          <a:lstStyle/>
          <a:p>
            <a:fld id="{1A2D8C3C-96D8-4201-8D29-ACB1668F8145}" type="slidenum">
              <a:rPr lang="en-US" smtClean="0"/>
              <a:t>24</a:t>
            </a:fld>
            <a:endParaRPr lang="en-US"/>
          </a:p>
        </p:txBody>
      </p:sp>
    </p:spTree>
    <p:extLst>
      <p:ext uri="{BB962C8B-B14F-4D97-AF65-F5344CB8AC3E}">
        <p14:creationId xmlns:p14="http://schemas.microsoft.com/office/powerpoint/2010/main" val="1148399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61D0-F633-B68B-4E7F-118E908657F0}"/>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What is computer?</a:t>
            </a:r>
          </a:p>
        </p:txBody>
      </p:sp>
      <p:sp>
        <p:nvSpPr>
          <p:cNvPr id="3" name="Content Placeholder 2">
            <a:extLst>
              <a:ext uri="{FF2B5EF4-FFF2-40B4-BE49-F238E27FC236}">
                <a16:creationId xmlns:a16="http://schemas.microsoft.com/office/drawing/2014/main" id="{4CE7038C-715D-90E5-7DE4-4E35770C7650}"/>
              </a:ext>
            </a:extLst>
          </p:cNvPr>
          <p:cNvSpPr>
            <a:spLocks noGrp="1"/>
          </p:cNvSpPr>
          <p:nvPr>
            <p:ph idx="1"/>
          </p:nvPr>
        </p:nvSpPr>
        <p:spPr>
          <a:xfrm>
            <a:off x="918882" y="1556684"/>
            <a:ext cx="10515600" cy="4351338"/>
          </a:xfrm>
        </p:spPr>
        <p:txBody>
          <a:bodyPr>
            <a:normAutofit/>
          </a:bodyPr>
          <a:lstStyle/>
          <a:p>
            <a:pPr marL="0" indent="0" algn="just">
              <a:buNone/>
            </a:pPr>
            <a:r>
              <a:rPr lang="en-US" sz="2000" i="0" dirty="0">
                <a:solidFill>
                  <a:srgbClr val="13343B"/>
                </a:solidFill>
                <a:effectLst/>
                <a:highlight>
                  <a:srgbClr val="FCFCF9"/>
                </a:highlight>
                <a:latin typeface="Times New Roman" panose="02020603050405020304" pitchFamily="18" charset="0"/>
                <a:cs typeface="Times New Roman" panose="02020603050405020304" pitchFamily="18" charset="0"/>
              </a:rPr>
              <a:t>A computer is a programmable electronic device that accepts raw data as input and processes it with a set of instructions (a program) to produce the result as output. It can store, retrieve, and process data, and it can perform both numerical and non-numerical calculations. The term "computer" is derived from the Latin word "</a:t>
            </a:r>
            <a:r>
              <a:rPr lang="en-US" sz="2000" i="0" dirty="0" err="1">
                <a:solidFill>
                  <a:srgbClr val="13343B"/>
                </a:solidFill>
                <a:effectLst/>
                <a:highlight>
                  <a:srgbClr val="FCFCF9"/>
                </a:highlight>
                <a:latin typeface="Times New Roman" panose="02020603050405020304" pitchFamily="18" charset="0"/>
                <a:cs typeface="Times New Roman" panose="02020603050405020304" pitchFamily="18" charset="0"/>
              </a:rPr>
              <a:t>computare</a:t>
            </a:r>
            <a:r>
              <a:rPr lang="en-US" sz="2000" i="0" dirty="0">
                <a:solidFill>
                  <a:srgbClr val="13343B"/>
                </a:solidFill>
                <a:effectLst/>
                <a:highlight>
                  <a:srgbClr val="FCFCF9"/>
                </a:highlight>
                <a:latin typeface="Times New Roman" panose="02020603050405020304" pitchFamily="18" charset="0"/>
                <a:cs typeface="Times New Roman" panose="02020603050405020304" pitchFamily="18" charset="0"/>
              </a:rPr>
              <a:t>," which means to calculate.</a:t>
            </a: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BAB11C0-F127-55D2-D7A5-8DADDB118E64}"/>
              </a:ext>
            </a:extLst>
          </p:cNvPr>
          <p:cNvSpPr>
            <a:spLocks noGrp="1"/>
          </p:cNvSpPr>
          <p:nvPr>
            <p:ph type="dt" sz="half" idx="10"/>
          </p:nvPr>
        </p:nvSpPr>
        <p:spPr/>
        <p:txBody>
          <a:bodyPr/>
          <a:lstStyle/>
          <a:p>
            <a:fld id="{434105A7-2512-4537-8E4D-15A26FC7CDAD}" type="datetime3">
              <a:rPr lang="en-US" smtClean="0"/>
              <a:t>6 June 2024</a:t>
            </a:fld>
            <a:endParaRPr lang="en-US"/>
          </a:p>
        </p:txBody>
      </p:sp>
      <p:sp>
        <p:nvSpPr>
          <p:cNvPr id="5" name="Footer Placeholder 4">
            <a:extLst>
              <a:ext uri="{FF2B5EF4-FFF2-40B4-BE49-F238E27FC236}">
                <a16:creationId xmlns:a16="http://schemas.microsoft.com/office/drawing/2014/main" id="{FAB3D79E-ADDB-0DA9-7EDD-AB6B84497EA4}"/>
              </a:ext>
            </a:extLst>
          </p:cNvPr>
          <p:cNvSpPr>
            <a:spLocks noGrp="1"/>
          </p:cNvSpPr>
          <p:nvPr>
            <p:ph type="ftr" sz="quarter" idx="11"/>
          </p:nvPr>
        </p:nvSpPr>
        <p:spPr/>
        <p:txBody>
          <a:bodyPr/>
          <a:lstStyle/>
          <a:p>
            <a:r>
              <a:rPr lang="en-US"/>
              <a:t>University of Barishal</a:t>
            </a:r>
          </a:p>
        </p:txBody>
      </p:sp>
      <p:sp>
        <p:nvSpPr>
          <p:cNvPr id="6" name="Slide Number Placeholder 5">
            <a:extLst>
              <a:ext uri="{FF2B5EF4-FFF2-40B4-BE49-F238E27FC236}">
                <a16:creationId xmlns:a16="http://schemas.microsoft.com/office/drawing/2014/main" id="{B5038783-8D4C-D643-533E-85B6558BB690}"/>
              </a:ext>
            </a:extLst>
          </p:cNvPr>
          <p:cNvSpPr>
            <a:spLocks noGrp="1"/>
          </p:cNvSpPr>
          <p:nvPr>
            <p:ph type="sldNum" sz="quarter" idx="12"/>
          </p:nvPr>
        </p:nvSpPr>
        <p:spPr/>
        <p:txBody>
          <a:bodyPr/>
          <a:lstStyle/>
          <a:p>
            <a:fld id="{1A2D8C3C-96D8-4201-8D29-ACB1668F8145}" type="slidenum">
              <a:rPr lang="en-US" smtClean="0"/>
              <a:t>3</a:t>
            </a:fld>
            <a:endParaRPr lang="en-US"/>
          </a:p>
        </p:txBody>
      </p:sp>
      <p:pic>
        <p:nvPicPr>
          <p:cNvPr id="10" name="Picture 9">
            <a:extLst>
              <a:ext uri="{FF2B5EF4-FFF2-40B4-BE49-F238E27FC236}">
                <a16:creationId xmlns:a16="http://schemas.microsoft.com/office/drawing/2014/main" id="{460054FB-B4BB-2BB5-3284-9617027BC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977" y="2895320"/>
            <a:ext cx="2712105" cy="2712105"/>
          </a:xfrm>
          <a:prstGeom prst="rect">
            <a:avLst/>
          </a:prstGeom>
        </p:spPr>
      </p:pic>
      <p:pic>
        <p:nvPicPr>
          <p:cNvPr id="12" name="Picture 11">
            <a:extLst>
              <a:ext uri="{FF2B5EF4-FFF2-40B4-BE49-F238E27FC236}">
                <a16:creationId xmlns:a16="http://schemas.microsoft.com/office/drawing/2014/main" id="{9AF29706-FA9B-D021-3E39-17207C8F8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878" y="2897280"/>
            <a:ext cx="4731404" cy="2708211"/>
          </a:xfrm>
          <a:prstGeom prst="rect">
            <a:avLst/>
          </a:prstGeom>
        </p:spPr>
      </p:pic>
    </p:spTree>
    <p:extLst>
      <p:ext uri="{BB962C8B-B14F-4D97-AF65-F5344CB8AC3E}">
        <p14:creationId xmlns:p14="http://schemas.microsoft.com/office/powerpoint/2010/main" val="2426155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A2DC-C175-3EF5-C3CA-8E1A69085AD1}"/>
              </a:ext>
            </a:extLst>
          </p:cNvPr>
          <p:cNvSpPr>
            <a:spLocks noGrp="1"/>
          </p:cNvSpPr>
          <p:nvPr>
            <p:ph type="title"/>
          </p:nvPr>
        </p:nvSpPr>
        <p:spPr>
          <a:xfrm>
            <a:off x="654424" y="365125"/>
            <a:ext cx="10699376" cy="755463"/>
          </a:xfrm>
        </p:spPr>
        <p:txBody>
          <a:bodyPr>
            <a:normAutofit/>
          </a:bodyPr>
          <a:lstStyle/>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Parts of Computer:</a:t>
            </a:r>
          </a:p>
        </p:txBody>
      </p:sp>
      <p:pic>
        <p:nvPicPr>
          <p:cNvPr id="8" name="Content Placeholder 7">
            <a:extLst>
              <a:ext uri="{FF2B5EF4-FFF2-40B4-BE49-F238E27FC236}">
                <a16:creationId xmlns:a16="http://schemas.microsoft.com/office/drawing/2014/main" id="{24BBEB4E-CA3B-3068-4AA5-195A571F9A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6426" y="1413249"/>
            <a:ext cx="7735712" cy="4351338"/>
          </a:xfrm>
        </p:spPr>
      </p:pic>
      <p:sp>
        <p:nvSpPr>
          <p:cNvPr id="4" name="Date Placeholder 3">
            <a:extLst>
              <a:ext uri="{FF2B5EF4-FFF2-40B4-BE49-F238E27FC236}">
                <a16:creationId xmlns:a16="http://schemas.microsoft.com/office/drawing/2014/main" id="{8B96473C-A0C2-1396-B564-2856475C1BAD}"/>
              </a:ext>
            </a:extLst>
          </p:cNvPr>
          <p:cNvSpPr>
            <a:spLocks noGrp="1"/>
          </p:cNvSpPr>
          <p:nvPr>
            <p:ph type="dt" sz="half" idx="10"/>
          </p:nvPr>
        </p:nvSpPr>
        <p:spPr/>
        <p:txBody>
          <a:bodyPr/>
          <a:lstStyle/>
          <a:p>
            <a:fld id="{434105A7-2512-4537-8E4D-15A26FC7CDAD}" type="datetime3">
              <a:rPr lang="en-US" smtClean="0"/>
              <a:t>6 June 2024</a:t>
            </a:fld>
            <a:endParaRPr lang="en-US"/>
          </a:p>
        </p:txBody>
      </p:sp>
      <p:sp>
        <p:nvSpPr>
          <p:cNvPr id="5" name="Footer Placeholder 4">
            <a:extLst>
              <a:ext uri="{FF2B5EF4-FFF2-40B4-BE49-F238E27FC236}">
                <a16:creationId xmlns:a16="http://schemas.microsoft.com/office/drawing/2014/main" id="{231CAFA4-FB5E-AF72-C42D-4AFB9663EF24}"/>
              </a:ext>
            </a:extLst>
          </p:cNvPr>
          <p:cNvSpPr>
            <a:spLocks noGrp="1"/>
          </p:cNvSpPr>
          <p:nvPr>
            <p:ph type="ftr" sz="quarter" idx="11"/>
          </p:nvPr>
        </p:nvSpPr>
        <p:spPr/>
        <p:txBody>
          <a:bodyPr/>
          <a:lstStyle/>
          <a:p>
            <a:r>
              <a:rPr lang="en-US"/>
              <a:t>University of Barishal</a:t>
            </a:r>
          </a:p>
        </p:txBody>
      </p:sp>
      <p:sp>
        <p:nvSpPr>
          <p:cNvPr id="6" name="Slide Number Placeholder 5">
            <a:extLst>
              <a:ext uri="{FF2B5EF4-FFF2-40B4-BE49-F238E27FC236}">
                <a16:creationId xmlns:a16="http://schemas.microsoft.com/office/drawing/2014/main" id="{0F9B4B84-A462-D827-FD08-E1AA07372F6C}"/>
              </a:ext>
            </a:extLst>
          </p:cNvPr>
          <p:cNvSpPr>
            <a:spLocks noGrp="1"/>
          </p:cNvSpPr>
          <p:nvPr>
            <p:ph type="sldNum" sz="quarter" idx="12"/>
          </p:nvPr>
        </p:nvSpPr>
        <p:spPr/>
        <p:txBody>
          <a:bodyPr/>
          <a:lstStyle/>
          <a:p>
            <a:fld id="{1A2D8C3C-96D8-4201-8D29-ACB1668F8145}" type="slidenum">
              <a:rPr lang="en-US" smtClean="0"/>
              <a:t>4</a:t>
            </a:fld>
            <a:endParaRPr lang="en-US"/>
          </a:p>
        </p:txBody>
      </p:sp>
    </p:spTree>
    <p:extLst>
      <p:ext uri="{BB962C8B-B14F-4D97-AF65-F5344CB8AC3E}">
        <p14:creationId xmlns:p14="http://schemas.microsoft.com/office/powerpoint/2010/main" val="344736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1CABB-C1D2-D0A1-16E4-A6925C468E65}"/>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Computer Organization </a:t>
            </a:r>
          </a:p>
        </p:txBody>
      </p:sp>
      <p:pic>
        <p:nvPicPr>
          <p:cNvPr id="8" name="Content Placeholder 7">
            <a:extLst>
              <a:ext uri="{FF2B5EF4-FFF2-40B4-BE49-F238E27FC236}">
                <a16:creationId xmlns:a16="http://schemas.microsoft.com/office/drawing/2014/main" id="{7D6C5375-7D7C-B118-565B-32F65786B7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7304" y="1644698"/>
            <a:ext cx="5995707" cy="4123530"/>
          </a:xfrm>
        </p:spPr>
      </p:pic>
      <p:sp>
        <p:nvSpPr>
          <p:cNvPr id="4" name="Date Placeholder 3">
            <a:extLst>
              <a:ext uri="{FF2B5EF4-FFF2-40B4-BE49-F238E27FC236}">
                <a16:creationId xmlns:a16="http://schemas.microsoft.com/office/drawing/2014/main" id="{9AF5E76F-CB98-66BC-E8ED-299970AE9EDB}"/>
              </a:ext>
            </a:extLst>
          </p:cNvPr>
          <p:cNvSpPr>
            <a:spLocks noGrp="1"/>
          </p:cNvSpPr>
          <p:nvPr>
            <p:ph type="dt" sz="half" idx="10"/>
          </p:nvPr>
        </p:nvSpPr>
        <p:spPr/>
        <p:txBody>
          <a:bodyPr/>
          <a:lstStyle/>
          <a:p>
            <a:fld id="{434105A7-2512-4537-8E4D-15A26FC7CDAD}" type="datetime3">
              <a:rPr lang="en-US" smtClean="0"/>
              <a:t>6 June 2024</a:t>
            </a:fld>
            <a:endParaRPr lang="en-US"/>
          </a:p>
        </p:txBody>
      </p:sp>
      <p:sp>
        <p:nvSpPr>
          <p:cNvPr id="5" name="Footer Placeholder 4">
            <a:extLst>
              <a:ext uri="{FF2B5EF4-FFF2-40B4-BE49-F238E27FC236}">
                <a16:creationId xmlns:a16="http://schemas.microsoft.com/office/drawing/2014/main" id="{4E2824A0-2B96-6FDD-2487-B435330457B2}"/>
              </a:ext>
            </a:extLst>
          </p:cNvPr>
          <p:cNvSpPr>
            <a:spLocks noGrp="1"/>
          </p:cNvSpPr>
          <p:nvPr>
            <p:ph type="ftr" sz="quarter" idx="11"/>
          </p:nvPr>
        </p:nvSpPr>
        <p:spPr/>
        <p:txBody>
          <a:bodyPr/>
          <a:lstStyle/>
          <a:p>
            <a:r>
              <a:rPr lang="en-US"/>
              <a:t>University of Barishal</a:t>
            </a:r>
          </a:p>
        </p:txBody>
      </p:sp>
      <p:sp>
        <p:nvSpPr>
          <p:cNvPr id="6" name="Slide Number Placeholder 5">
            <a:extLst>
              <a:ext uri="{FF2B5EF4-FFF2-40B4-BE49-F238E27FC236}">
                <a16:creationId xmlns:a16="http://schemas.microsoft.com/office/drawing/2014/main" id="{0C542156-7A6D-6BE1-D841-55DF1D8D3BAE}"/>
              </a:ext>
            </a:extLst>
          </p:cNvPr>
          <p:cNvSpPr>
            <a:spLocks noGrp="1"/>
          </p:cNvSpPr>
          <p:nvPr>
            <p:ph type="sldNum" sz="quarter" idx="12"/>
          </p:nvPr>
        </p:nvSpPr>
        <p:spPr/>
        <p:txBody>
          <a:bodyPr/>
          <a:lstStyle/>
          <a:p>
            <a:fld id="{1A2D8C3C-96D8-4201-8D29-ACB1668F8145}" type="slidenum">
              <a:rPr lang="en-US" smtClean="0"/>
              <a:t>5</a:t>
            </a:fld>
            <a:endParaRPr lang="en-US"/>
          </a:p>
        </p:txBody>
      </p:sp>
    </p:spTree>
    <p:extLst>
      <p:ext uri="{BB962C8B-B14F-4D97-AF65-F5344CB8AC3E}">
        <p14:creationId xmlns:p14="http://schemas.microsoft.com/office/powerpoint/2010/main" val="1154933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CC41305-0119-5702-9966-634399272779}"/>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Computer components: </a:t>
            </a:r>
          </a:p>
        </p:txBody>
      </p:sp>
      <p:sp>
        <p:nvSpPr>
          <p:cNvPr id="8" name="Content Placeholder 7">
            <a:extLst>
              <a:ext uri="{FF2B5EF4-FFF2-40B4-BE49-F238E27FC236}">
                <a16:creationId xmlns:a16="http://schemas.microsoft.com/office/drawing/2014/main" id="{CC5C33AC-B845-F41C-66B3-FDC9E9DC5E10}"/>
              </a:ext>
            </a:extLst>
          </p:cNvPr>
          <p:cNvSpPr>
            <a:spLocks noGrp="1"/>
          </p:cNvSpPr>
          <p:nvPr>
            <p:ph sz="half" idx="1"/>
          </p:nvPr>
        </p:nvSpPr>
        <p:spPr/>
        <p:txBody>
          <a:bodyPr>
            <a:normAutofit/>
          </a:bodyPr>
          <a:lstStyle/>
          <a:p>
            <a:r>
              <a:rPr lang="en-US" sz="2200" b="1" dirty="0">
                <a:latin typeface="Times New Roman" panose="02020603050405020304" pitchFamily="18" charset="0"/>
                <a:cs typeface="Times New Roman" panose="02020603050405020304" pitchFamily="18" charset="0"/>
              </a:rPr>
              <a:t>Input Devices:</a:t>
            </a:r>
          </a:p>
          <a:p>
            <a:pPr marL="0" indent="0">
              <a:buNone/>
            </a:pPr>
            <a:endParaRPr lang="en-US" sz="2200" b="1"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D7272C26-AA75-3026-88E3-6ACE014E9852}"/>
              </a:ext>
            </a:extLst>
          </p:cNvPr>
          <p:cNvSpPr>
            <a:spLocks noGrp="1"/>
          </p:cNvSpPr>
          <p:nvPr>
            <p:ph sz="half" idx="2"/>
          </p:nvPr>
        </p:nvSpPr>
        <p:spPr/>
        <p:txBody>
          <a:bodyPr>
            <a:normAutofit/>
          </a:bodyPr>
          <a:lstStyle/>
          <a:p>
            <a:r>
              <a:rPr lang="en-US" sz="2200" b="1" dirty="0">
                <a:latin typeface="Times New Roman" panose="02020603050405020304" pitchFamily="18" charset="0"/>
                <a:cs typeface="Times New Roman" panose="02020603050405020304" pitchFamily="18" charset="0"/>
              </a:rPr>
              <a:t>Output Devices:</a:t>
            </a:r>
          </a:p>
        </p:txBody>
      </p:sp>
      <p:sp>
        <p:nvSpPr>
          <p:cNvPr id="4" name="Date Placeholder 3">
            <a:extLst>
              <a:ext uri="{FF2B5EF4-FFF2-40B4-BE49-F238E27FC236}">
                <a16:creationId xmlns:a16="http://schemas.microsoft.com/office/drawing/2014/main" id="{5C8704B4-0302-D9EF-590D-82EDD0CA52F9}"/>
              </a:ext>
            </a:extLst>
          </p:cNvPr>
          <p:cNvSpPr>
            <a:spLocks noGrp="1"/>
          </p:cNvSpPr>
          <p:nvPr>
            <p:ph type="dt" sz="half" idx="10"/>
          </p:nvPr>
        </p:nvSpPr>
        <p:spPr/>
        <p:txBody>
          <a:bodyPr/>
          <a:lstStyle/>
          <a:p>
            <a:fld id="{434105A7-2512-4537-8E4D-15A26FC7CDAD}" type="datetime3">
              <a:rPr lang="en-US" smtClean="0"/>
              <a:t>6 June 2024</a:t>
            </a:fld>
            <a:endParaRPr lang="en-US"/>
          </a:p>
        </p:txBody>
      </p:sp>
      <p:sp>
        <p:nvSpPr>
          <p:cNvPr id="5" name="Footer Placeholder 4">
            <a:extLst>
              <a:ext uri="{FF2B5EF4-FFF2-40B4-BE49-F238E27FC236}">
                <a16:creationId xmlns:a16="http://schemas.microsoft.com/office/drawing/2014/main" id="{DB0E6C60-100A-CE83-21AC-43DAD2595E08}"/>
              </a:ext>
            </a:extLst>
          </p:cNvPr>
          <p:cNvSpPr>
            <a:spLocks noGrp="1"/>
          </p:cNvSpPr>
          <p:nvPr>
            <p:ph type="ftr" sz="quarter" idx="11"/>
          </p:nvPr>
        </p:nvSpPr>
        <p:spPr/>
        <p:txBody>
          <a:bodyPr/>
          <a:lstStyle/>
          <a:p>
            <a:r>
              <a:rPr lang="en-US"/>
              <a:t>University of Barishal</a:t>
            </a:r>
          </a:p>
        </p:txBody>
      </p:sp>
      <p:sp>
        <p:nvSpPr>
          <p:cNvPr id="6" name="Slide Number Placeholder 5">
            <a:extLst>
              <a:ext uri="{FF2B5EF4-FFF2-40B4-BE49-F238E27FC236}">
                <a16:creationId xmlns:a16="http://schemas.microsoft.com/office/drawing/2014/main" id="{5EFCAF32-4F6C-B45F-CA8C-B6D386D4EE39}"/>
              </a:ext>
            </a:extLst>
          </p:cNvPr>
          <p:cNvSpPr>
            <a:spLocks noGrp="1"/>
          </p:cNvSpPr>
          <p:nvPr>
            <p:ph type="sldNum" sz="quarter" idx="12"/>
          </p:nvPr>
        </p:nvSpPr>
        <p:spPr/>
        <p:txBody>
          <a:bodyPr/>
          <a:lstStyle/>
          <a:p>
            <a:fld id="{1A2D8C3C-96D8-4201-8D29-ACB1668F8145}" type="slidenum">
              <a:rPr lang="en-US" smtClean="0"/>
              <a:t>6</a:t>
            </a:fld>
            <a:endParaRPr lang="en-US"/>
          </a:p>
        </p:txBody>
      </p:sp>
      <p:pic>
        <p:nvPicPr>
          <p:cNvPr id="14" name="Picture 13">
            <a:extLst>
              <a:ext uri="{FF2B5EF4-FFF2-40B4-BE49-F238E27FC236}">
                <a16:creationId xmlns:a16="http://schemas.microsoft.com/office/drawing/2014/main" id="{C5340478-7106-A9A7-9F25-A0DA6B1EC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290" y="2316787"/>
            <a:ext cx="4243680" cy="2255213"/>
          </a:xfrm>
          <a:prstGeom prst="rect">
            <a:avLst/>
          </a:prstGeom>
        </p:spPr>
      </p:pic>
      <p:pic>
        <p:nvPicPr>
          <p:cNvPr id="16" name="Picture 15">
            <a:extLst>
              <a:ext uri="{FF2B5EF4-FFF2-40B4-BE49-F238E27FC236}">
                <a16:creationId xmlns:a16="http://schemas.microsoft.com/office/drawing/2014/main" id="{30E434FD-A2C0-B62F-74C3-7E9211286A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1870" y="2320296"/>
            <a:ext cx="4277532" cy="2289124"/>
          </a:xfrm>
          <a:prstGeom prst="rect">
            <a:avLst/>
          </a:prstGeom>
        </p:spPr>
      </p:pic>
    </p:spTree>
    <p:extLst>
      <p:ext uri="{BB962C8B-B14F-4D97-AF65-F5344CB8AC3E}">
        <p14:creationId xmlns:p14="http://schemas.microsoft.com/office/powerpoint/2010/main" val="956199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9F02-1DC4-4935-17B5-5E5BF5B9FC4C}"/>
              </a:ext>
            </a:extLst>
          </p:cNvPr>
          <p:cNvSpPr>
            <a:spLocks noGrp="1"/>
          </p:cNvSpPr>
          <p:nvPr>
            <p:ph type="title"/>
          </p:nvPr>
        </p:nvSpPr>
        <p:spPr/>
        <p:txBody>
          <a:bodyPr>
            <a:normAutofit/>
          </a:bodyPr>
          <a:lstStyle/>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Few basic knowledge:</a:t>
            </a:r>
          </a:p>
        </p:txBody>
      </p:sp>
      <p:sp>
        <p:nvSpPr>
          <p:cNvPr id="3" name="Content Placeholder 2">
            <a:extLst>
              <a:ext uri="{FF2B5EF4-FFF2-40B4-BE49-F238E27FC236}">
                <a16:creationId xmlns:a16="http://schemas.microsoft.com/office/drawing/2014/main" id="{A7894FD5-3F00-8EA4-64E6-DF82B1A20F25}"/>
              </a:ext>
            </a:extLst>
          </p:cNvPr>
          <p:cNvSpPr>
            <a:spLocks noGrp="1"/>
          </p:cNvSpPr>
          <p:nvPr>
            <p:ph idx="1"/>
          </p:nvPr>
        </p:nvSpPr>
        <p:spPr/>
        <p:txBody>
          <a:bodyPr numCol="1">
            <a:normAutofit/>
          </a:bodyPr>
          <a:lstStyle/>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Creating New Folder</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Deleting the Folder</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Sort File in a Directory</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File Properties</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Copy-Paste a File</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Cut-Move a File</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Restore File from Recycle Bin</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Search File &amp; Folder</a:t>
            </a:r>
          </a:p>
          <a:p>
            <a:pPr>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Adjust Date &amp; Time</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52F842F-BD67-4184-BDAA-4226BFFFEC27}"/>
              </a:ext>
            </a:extLst>
          </p:cNvPr>
          <p:cNvSpPr>
            <a:spLocks noGrp="1"/>
          </p:cNvSpPr>
          <p:nvPr>
            <p:ph type="dt" sz="half" idx="10"/>
          </p:nvPr>
        </p:nvSpPr>
        <p:spPr/>
        <p:txBody>
          <a:bodyPr/>
          <a:lstStyle/>
          <a:p>
            <a:fld id="{434105A7-2512-4537-8E4D-15A26FC7CDAD}" type="datetime3">
              <a:rPr lang="en-US" smtClean="0"/>
              <a:t>6 June 2024</a:t>
            </a:fld>
            <a:endParaRPr lang="en-US"/>
          </a:p>
        </p:txBody>
      </p:sp>
      <p:sp>
        <p:nvSpPr>
          <p:cNvPr id="5" name="Footer Placeholder 4">
            <a:extLst>
              <a:ext uri="{FF2B5EF4-FFF2-40B4-BE49-F238E27FC236}">
                <a16:creationId xmlns:a16="http://schemas.microsoft.com/office/drawing/2014/main" id="{F377C8E6-9FBF-094A-38A0-6B95396B040C}"/>
              </a:ext>
            </a:extLst>
          </p:cNvPr>
          <p:cNvSpPr>
            <a:spLocks noGrp="1"/>
          </p:cNvSpPr>
          <p:nvPr>
            <p:ph type="ftr" sz="quarter" idx="11"/>
          </p:nvPr>
        </p:nvSpPr>
        <p:spPr/>
        <p:txBody>
          <a:bodyPr/>
          <a:lstStyle/>
          <a:p>
            <a:r>
              <a:rPr lang="en-US"/>
              <a:t>University of Barishal</a:t>
            </a:r>
          </a:p>
        </p:txBody>
      </p:sp>
      <p:sp>
        <p:nvSpPr>
          <p:cNvPr id="6" name="Slide Number Placeholder 5">
            <a:extLst>
              <a:ext uri="{FF2B5EF4-FFF2-40B4-BE49-F238E27FC236}">
                <a16:creationId xmlns:a16="http://schemas.microsoft.com/office/drawing/2014/main" id="{B72093F4-B9B1-5654-6132-990E75BAB074}"/>
              </a:ext>
            </a:extLst>
          </p:cNvPr>
          <p:cNvSpPr>
            <a:spLocks noGrp="1"/>
          </p:cNvSpPr>
          <p:nvPr>
            <p:ph type="sldNum" sz="quarter" idx="12"/>
          </p:nvPr>
        </p:nvSpPr>
        <p:spPr/>
        <p:txBody>
          <a:bodyPr/>
          <a:lstStyle/>
          <a:p>
            <a:fld id="{1A2D8C3C-96D8-4201-8D29-ACB1668F8145}" type="slidenum">
              <a:rPr lang="en-US" smtClean="0"/>
              <a:t>7</a:t>
            </a:fld>
            <a:endParaRPr lang="en-US"/>
          </a:p>
        </p:txBody>
      </p:sp>
    </p:spTree>
    <p:extLst>
      <p:ext uri="{BB962C8B-B14F-4D97-AF65-F5344CB8AC3E}">
        <p14:creationId xmlns:p14="http://schemas.microsoft.com/office/powerpoint/2010/main" val="1797788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EEAC-A828-9E54-722A-39989952817E}"/>
              </a:ext>
            </a:extLst>
          </p:cNvPr>
          <p:cNvSpPr>
            <a:spLocks noGrp="1"/>
          </p:cNvSpPr>
          <p:nvPr>
            <p:ph type="title"/>
          </p:nvPr>
        </p:nvSpPr>
        <p:spPr>
          <a:xfrm>
            <a:off x="838200" y="340660"/>
            <a:ext cx="10515600" cy="1021976"/>
          </a:xfrm>
        </p:spPr>
        <p:txBody>
          <a:bodyPr>
            <a:normAutofit fontScale="90000"/>
          </a:bodyPr>
          <a:lstStyle/>
          <a:p>
            <a:pPr marL="571500" indent="-571500">
              <a:buFont typeface="Wingdings" panose="05000000000000000000" pitchFamily="2" charset="2"/>
              <a:buChar char="q"/>
            </a:pPr>
            <a:r>
              <a:rPr lang="en-US" sz="2700" b="1" dirty="0">
                <a:solidFill>
                  <a:schemeClr val="dk1"/>
                </a:solidFill>
                <a:latin typeface="Times New Roman"/>
                <a:ea typeface="Times New Roman"/>
                <a:cs typeface="Times New Roman"/>
                <a:sym typeface="Times New Roman"/>
              </a:rPr>
              <a:t>What is MS Word?</a:t>
            </a:r>
            <a:br>
              <a:rPr lang="en-US" dirty="0"/>
            </a:br>
            <a:endParaRPr lang="en-US" dirty="0"/>
          </a:p>
        </p:txBody>
      </p:sp>
      <p:sp>
        <p:nvSpPr>
          <p:cNvPr id="3" name="Content Placeholder 2">
            <a:extLst>
              <a:ext uri="{FF2B5EF4-FFF2-40B4-BE49-F238E27FC236}">
                <a16:creationId xmlns:a16="http://schemas.microsoft.com/office/drawing/2014/main" id="{24C8AE14-7E1F-95F3-74FD-5EF457DB2E70}"/>
              </a:ext>
            </a:extLst>
          </p:cNvPr>
          <p:cNvSpPr>
            <a:spLocks noGrp="1"/>
          </p:cNvSpPr>
          <p:nvPr>
            <p:ph idx="1"/>
          </p:nvPr>
        </p:nvSpPr>
        <p:spPr>
          <a:xfrm>
            <a:off x="874058" y="1332566"/>
            <a:ext cx="10515600" cy="4351338"/>
          </a:xfrm>
        </p:spPr>
        <p:txBody>
          <a:bodyPr/>
          <a:lstStyle/>
          <a:p>
            <a:pPr marL="0" indent="0" algn="just">
              <a:buNone/>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Used to make professional-quality documents, letters, reports, etc. MS Word is a word processor developed by Microsoft. It has advanced features which allow you to format and edit your files and documents in the best possible way. </a:t>
            </a: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a:extLst>
              <a:ext uri="{FF2B5EF4-FFF2-40B4-BE49-F238E27FC236}">
                <a16:creationId xmlns:a16="http://schemas.microsoft.com/office/drawing/2014/main" id="{5017480B-9F3B-ED57-1327-C92EF00E2045}"/>
              </a:ext>
            </a:extLst>
          </p:cNvPr>
          <p:cNvSpPr>
            <a:spLocks noGrp="1"/>
          </p:cNvSpPr>
          <p:nvPr>
            <p:ph type="dt" sz="half" idx="10"/>
          </p:nvPr>
        </p:nvSpPr>
        <p:spPr/>
        <p:txBody>
          <a:bodyPr/>
          <a:lstStyle/>
          <a:p>
            <a:fld id="{434105A7-2512-4537-8E4D-15A26FC7CDAD}" type="datetime3">
              <a:rPr lang="en-US" smtClean="0"/>
              <a:t>6 June 2024</a:t>
            </a:fld>
            <a:endParaRPr lang="en-US"/>
          </a:p>
        </p:txBody>
      </p:sp>
      <p:sp>
        <p:nvSpPr>
          <p:cNvPr id="5" name="Footer Placeholder 4">
            <a:extLst>
              <a:ext uri="{FF2B5EF4-FFF2-40B4-BE49-F238E27FC236}">
                <a16:creationId xmlns:a16="http://schemas.microsoft.com/office/drawing/2014/main" id="{1FB1C567-C519-F6F2-E515-3553B32D169D}"/>
              </a:ext>
            </a:extLst>
          </p:cNvPr>
          <p:cNvSpPr>
            <a:spLocks noGrp="1"/>
          </p:cNvSpPr>
          <p:nvPr>
            <p:ph type="ftr" sz="quarter" idx="11"/>
          </p:nvPr>
        </p:nvSpPr>
        <p:spPr/>
        <p:txBody>
          <a:bodyPr/>
          <a:lstStyle/>
          <a:p>
            <a:r>
              <a:rPr lang="en-US"/>
              <a:t>University of Barishal</a:t>
            </a:r>
          </a:p>
        </p:txBody>
      </p:sp>
      <p:sp>
        <p:nvSpPr>
          <p:cNvPr id="6" name="Slide Number Placeholder 5">
            <a:extLst>
              <a:ext uri="{FF2B5EF4-FFF2-40B4-BE49-F238E27FC236}">
                <a16:creationId xmlns:a16="http://schemas.microsoft.com/office/drawing/2014/main" id="{1AB65277-CE62-3565-A97A-F3C3E14ECF37}"/>
              </a:ext>
            </a:extLst>
          </p:cNvPr>
          <p:cNvSpPr>
            <a:spLocks noGrp="1"/>
          </p:cNvSpPr>
          <p:nvPr>
            <p:ph type="sldNum" sz="quarter" idx="12"/>
          </p:nvPr>
        </p:nvSpPr>
        <p:spPr/>
        <p:txBody>
          <a:bodyPr/>
          <a:lstStyle/>
          <a:p>
            <a:fld id="{1A2D8C3C-96D8-4201-8D29-ACB1668F8145}" type="slidenum">
              <a:rPr lang="en-US" smtClean="0"/>
              <a:t>8</a:t>
            </a:fld>
            <a:endParaRPr lang="en-US"/>
          </a:p>
        </p:txBody>
      </p:sp>
      <p:pic>
        <p:nvPicPr>
          <p:cNvPr id="8" name="Picture 7">
            <a:extLst>
              <a:ext uri="{FF2B5EF4-FFF2-40B4-BE49-F238E27FC236}">
                <a16:creationId xmlns:a16="http://schemas.microsoft.com/office/drawing/2014/main" id="{5F3A0BD7-8707-1569-6D8A-C040F93B8B66}"/>
              </a:ext>
            </a:extLst>
          </p:cNvPr>
          <p:cNvPicPr>
            <a:picLocks noChangeAspect="1"/>
          </p:cNvPicPr>
          <p:nvPr/>
        </p:nvPicPr>
        <p:blipFill rotWithShape="1">
          <a:blip r:embed="rId2">
            <a:extLst>
              <a:ext uri="{28A0092B-C50C-407E-A947-70E740481C1C}">
                <a14:useLocalDpi xmlns:a14="http://schemas.microsoft.com/office/drawing/2010/main" val="0"/>
              </a:ext>
            </a:extLst>
          </a:blip>
          <a:srcRect l="910" t="3674" r="1759" b="2512"/>
          <a:stretch/>
        </p:blipFill>
        <p:spPr>
          <a:xfrm>
            <a:off x="3505201" y="2402541"/>
            <a:ext cx="5136776" cy="2895600"/>
          </a:xfrm>
          <a:prstGeom prst="rect">
            <a:avLst/>
          </a:prstGeom>
        </p:spPr>
      </p:pic>
    </p:spTree>
    <p:extLst>
      <p:ext uri="{BB962C8B-B14F-4D97-AF65-F5344CB8AC3E}">
        <p14:creationId xmlns:p14="http://schemas.microsoft.com/office/powerpoint/2010/main" val="4162752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2080EC4-DE44-2EC4-4192-4965B08499C9}"/>
              </a:ext>
            </a:extLst>
          </p:cNvPr>
          <p:cNvSpPr>
            <a:spLocks noGrp="1"/>
          </p:cNvSpPr>
          <p:nvPr>
            <p:ph type="dt" sz="half" idx="10"/>
          </p:nvPr>
        </p:nvSpPr>
        <p:spPr/>
        <p:txBody>
          <a:bodyPr/>
          <a:lstStyle/>
          <a:p>
            <a:fld id="{434105A7-2512-4537-8E4D-15A26FC7CDAD}" type="datetime3">
              <a:rPr lang="en-US" smtClean="0"/>
              <a:t>6 June 2024</a:t>
            </a:fld>
            <a:endParaRPr lang="en-US"/>
          </a:p>
        </p:txBody>
      </p:sp>
      <p:sp>
        <p:nvSpPr>
          <p:cNvPr id="5" name="Footer Placeholder 4">
            <a:extLst>
              <a:ext uri="{FF2B5EF4-FFF2-40B4-BE49-F238E27FC236}">
                <a16:creationId xmlns:a16="http://schemas.microsoft.com/office/drawing/2014/main" id="{6700B79C-D58B-A271-78A3-2D984D902B5C}"/>
              </a:ext>
            </a:extLst>
          </p:cNvPr>
          <p:cNvSpPr>
            <a:spLocks noGrp="1"/>
          </p:cNvSpPr>
          <p:nvPr>
            <p:ph type="ftr" sz="quarter" idx="11"/>
          </p:nvPr>
        </p:nvSpPr>
        <p:spPr/>
        <p:txBody>
          <a:bodyPr/>
          <a:lstStyle/>
          <a:p>
            <a:r>
              <a:rPr lang="en-US"/>
              <a:t>University of Barishal</a:t>
            </a:r>
          </a:p>
        </p:txBody>
      </p:sp>
      <p:sp>
        <p:nvSpPr>
          <p:cNvPr id="6" name="Slide Number Placeholder 5">
            <a:extLst>
              <a:ext uri="{FF2B5EF4-FFF2-40B4-BE49-F238E27FC236}">
                <a16:creationId xmlns:a16="http://schemas.microsoft.com/office/drawing/2014/main" id="{748E5E9B-1DD6-3E4A-6B5B-A8A96FCB1A74}"/>
              </a:ext>
            </a:extLst>
          </p:cNvPr>
          <p:cNvSpPr>
            <a:spLocks noGrp="1"/>
          </p:cNvSpPr>
          <p:nvPr>
            <p:ph type="sldNum" sz="quarter" idx="12"/>
          </p:nvPr>
        </p:nvSpPr>
        <p:spPr/>
        <p:txBody>
          <a:bodyPr/>
          <a:lstStyle/>
          <a:p>
            <a:fld id="{1A2D8C3C-96D8-4201-8D29-ACB1668F8145}" type="slidenum">
              <a:rPr lang="en-US" smtClean="0"/>
              <a:t>9</a:t>
            </a:fld>
            <a:endParaRPr lang="en-US"/>
          </a:p>
        </p:txBody>
      </p:sp>
      <p:sp>
        <p:nvSpPr>
          <p:cNvPr id="7" name="Google Shape;237;p15">
            <a:extLst>
              <a:ext uri="{FF2B5EF4-FFF2-40B4-BE49-F238E27FC236}">
                <a16:creationId xmlns:a16="http://schemas.microsoft.com/office/drawing/2014/main" id="{EC5F2F3D-BB51-ADD5-508B-B4BDA5CEF488}"/>
              </a:ext>
            </a:extLst>
          </p:cNvPr>
          <p:cNvSpPr>
            <a:spLocks noGrp="1"/>
          </p:cNvSpPr>
          <p:nvPr>
            <p:ph type="title"/>
          </p:nvPr>
        </p:nvSpPr>
        <p:spPr>
          <a:xfrm>
            <a:off x="784412" y="938866"/>
            <a:ext cx="10394576" cy="1532687"/>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Wingdings" panose="05000000000000000000" pitchFamily="2" charset="2"/>
              <a:buChar char="q"/>
            </a:pPr>
            <a:r>
              <a:rPr lang="en-US" sz="2400" b="1" dirty="0">
                <a:solidFill>
                  <a:schemeClr val="dk1"/>
                </a:solidFill>
                <a:latin typeface="Times New Roman"/>
                <a:ea typeface="Times New Roman"/>
                <a:cs typeface="Times New Roman"/>
                <a:sym typeface="Times New Roman"/>
              </a:rPr>
              <a:t>Where to find MS Word on your personal computer?</a:t>
            </a:r>
            <a:endParaRPr dirty="0"/>
          </a:p>
          <a:p>
            <a:pPr marL="342900" marR="0" lvl="0" indent="-215900" algn="l" rtl="0">
              <a:spcBef>
                <a:spcPts val="0"/>
              </a:spcBef>
              <a:spcAft>
                <a:spcPts val="0"/>
              </a:spcAft>
              <a:buClr>
                <a:schemeClr val="dk1"/>
              </a:buClr>
              <a:buSzPts val="2000"/>
              <a:buFont typeface="Noto Sans Symbols"/>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Follow these simple steps to open MS Word on your personal computer:</a:t>
            </a:r>
            <a:endParaRPr dirty="0"/>
          </a:p>
          <a:p>
            <a:pPr marL="0" marR="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Start → All Programs → MS Office → MS Word.</a:t>
            </a:r>
            <a:endParaRPr dirty="0"/>
          </a:p>
        </p:txBody>
      </p:sp>
      <p:sp>
        <p:nvSpPr>
          <p:cNvPr id="9" name="Google Shape;238;p15">
            <a:extLst>
              <a:ext uri="{FF2B5EF4-FFF2-40B4-BE49-F238E27FC236}">
                <a16:creationId xmlns:a16="http://schemas.microsoft.com/office/drawing/2014/main" id="{F952D410-0B44-22B4-0A4A-CE30639A9DF6}"/>
              </a:ext>
            </a:extLst>
          </p:cNvPr>
          <p:cNvSpPr>
            <a:spLocks noGrp="1"/>
          </p:cNvSpPr>
          <p:nvPr>
            <p:ph idx="1"/>
          </p:nvPr>
        </p:nvSpPr>
        <p:spPr>
          <a:xfrm>
            <a:off x="838200" y="2967038"/>
            <a:ext cx="10515600" cy="1532687"/>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2400"/>
              <a:buFont typeface="Wingdings" panose="05000000000000000000" pitchFamily="2" charset="2"/>
              <a:buChar char="q"/>
            </a:pPr>
            <a:r>
              <a:rPr lang="en-US" sz="2400" b="1" dirty="0">
                <a:solidFill>
                  <a:schemeClr val="dk1"/>
                </a:solidFill>
                <a:latin typeface="Times New Roman"/>
                <a:ea typeface="Times New Roman"/>
                <a:cs typeface="Times New Roman"/>
                <a:sym typeface="Times New Roman"/>
              </a:rPr>
              <a:t> How to create an MS Word document?</a:t>
            </a:r>
            <a:endParaRPr dirty="0"/>
          </a:p>
          <a:p>
            <a:pPr marL="342900" marR="0" lvl="0" indent="-215900" algn="l" rtl="0">
              <a:spcBef>
                <a:spcPts val="0"/>
              </a:spcBef>
              <a:spcAft>
                <a:spcPts val="0"/>
              </a:spcAft>
              <a:buClr>
                <a:schemeClr val="dk1"/>
              </a:buClr>
              <a:buSzPts val="2000"/>
              <a:buFont typeface="Noto Sans Symbols"/>
              <a:buNone/>
            </a:pPr>
            <a:endParaRPr sz="2000" b="1"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000" dirty="0">
                <a:solidFill>
                  <a:schemeClr val="dk1"/>
                </a:solidFill>
                <a:latin typeface="Times New Roman"/>
                <a:ea typeface="Times New Roman"/>
                <a:cs typeface="Times New Roman"/>
                <a:sym typeface="Times New Roman"/>
              </a:rPr>
              <a:t>To create an MS Word doc, follow the steps mentioned above to open Microsoft Word. Then once the program is open, click on “File” followed by “New”. This opens a new doc where something new can be created.</a:t>
            </a:r>
            <a:endParaRPr dirty="0"/>
          </a:p>
        </p:txBody>
      </p:sp>
    </p:spTree>
    <p:extLst>
      <p:ext uri="{BB962C8B-B14F-4D97-AF65-F5344CB8AC3E}">
        <p14:creationId xmlns:p14="http://schemas.microsoft.com/office/powerpoint/2010/main" val="410620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922</Words>
  <Application>Microsoft Office PowerPoint</Application>
  <PresentationFormat>Widescreen</PresentationFormat>
  <Paragraphs>154</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Algerian</vt:lpstr>
      <vt:lpstr>Arial</vt:lpstr>
      <vt:lpstr>Calibri</vt:lpstr>
      <vt:lpstr>Calibri Light</vt:lpstr>
      <vt:lpstr>Noto Sans Symbols</vt:lpstr>
      <vt:lpstr>Times New Roman</vt:lpstr>
      <vt:lpstr>Wingdings</vt:lpstr>
      <vt:lpstr>Office Theme</vt:lpstr>
      <vt:lpstr>EDGE: BU-CSE DIGITAL SKILL TRAINING  UNIVERSITY OF BARISHAL (BU)</vt:lpstr>
      <vt:lpstr>Course content:</vt:lpstr>
      <vt:lpstr>What is computer?</vt:lpstr>
      <vt:lpstr>Parts of Computer:</vt:lpstr>
      <vt:lpstr>Computer Organization </vt:lpstr>
      <vt:lpstr>Computer components: </vt:lpstr>
      <vt:lpstr>Few basic knowledge:</vt:lpstr>
      <vt:lpstr>What is MS Word? </vt:lpstr>
      <vt:lpstr>Where to find MS Word on your personal computer?  Follow these simple steps to open MS Word on your personal computer:  Start → All Programs → MS Office → MS 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Tariqul Islam Nayon</dc:creator>
  <cp:lastModifiedBy>Tariqul Islam Nayon</cp:lastModifiedBy>
  <cp:revision>4</cp:revision>
  <dcterms:created xsi:type="dcterms:W3CDTF">2024-06-06T14:54:06Z</dcterms:created>
  <dcterms:modified xsi:type="dcterms:W3CDTF">2024-06-06T17:25:01Z</dcterms:modified>
</cp:coreProperties>
</file>