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64" r:id="rId4"/>
    <p:sldId id="265" r:id="rId5"/>
    <p:sldId id="266" r:id="rId6"/>
    <p:sldId id="272" r:id="rId7"/>
    <p:sldId id="307" r:id="rId8"/>
    <p:sldId id="267" r:id="rId9"/>
    <p:sldId id="271" r:id="rId10"/>
    <p:sldId id="274" r:id="rId11"/>
    <p:sldId id="275" r:id="rId12"/>
    <p:sldId id="281" r:id="rId13"/>
    <p:sldId id="277" r:id="rId14"/>
    <p:sldId id="283" r:id="rId15"/>
    <p:sldId id="278" r:id="rId16"/>
    <p:sldId id="309" r:id="rId17"/>
    <p:sldId id="279" r:id="rId18"/>
    <p:sldId id="305" r:id="rId19"/>
    <p:sldId id="306" r:id="rId20"/>
    <p:sldId id="310" r:id="rId21"/>
    <p:sldId id="288" r:id="rId22"/>
    <p:sldId id="289" r:id="rId23"/>
    <p:sldId id="295" r:id="rId24"/>
    <p:sldId id="290" r:id="rId25"/>
    <p:sldId id="291" r:id="rId26"/>
    <p:sldId id="292" r:id="rId27"/>
    <p:sldId id="293" r:id="rId28"/>
    <p:sldId id="26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CC"/>
    <a:srgbClr val="996633"/>
    <a:srgbClr val="9A72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1263" autoAdjust="0"/>
  </p:normalViewPr>
  <p:slideViewPr>
    <p:cSldViewPr>
      <p:cViewPr varScale="1">
        <p:scale>
          <a:sx n="103" d="100"/>
          <a:sy n="103" d="100"/>
        </p:scale>
        <p:origin x="15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 La" userId="88eb46dc-09dc-4461-91d6-1f3886aa3652" providerId="ADAL" clId="{2FAB7FF8-5646-45AB-AD28-D3194D7F709D}"/>
    <pc:docChg chg="undo redo custSel addSld delSld modSld sldOrd">
      <pc:chgData name="Nay La" userId="88eb46dc-09dc-4461-91d6-1f3886aa3652" providerId="ADAL" clId="{2FAB7FF8-5646-45AB-AD28-D3194D7F709D}" dt="2023-12-04T06:33:09.231" v="6314" actId="20577"/>
      <pc:docMkLst>
        <pc:docMk/>
      </pc:docMkLst>
      <pc:sldChg chg="modSp">
        <pc:chgData name="Nay La" userId="88eb46dc-09dc-4461-91d6-1f3886aa3652" providerId="ADAL" clId="{2FAB7FF8-5646-45AB-AD28-D3194D7F709D}" dt="2023-12-03T06:58:40.188" v="2451" actId="2711"/>
        <pc:sldMkLst>
          <pc:docMk/>
          <pc:sldMk cId="0" sldId="262"/>
        </pc:sldMkLst>
        <pc:spChg chg="mod">
          <ac:chgData name="Nay La" userId="88eb46dc-09dc-4461-91d6-1f3886aa3652" providerId="ADAL" clId="{2FAB7FF8-5646-45AB-AD28-D3194D7F709D}" dt="2023-12-03T06:58:40.188" v="2451" actId="2711"/>
          <ac:spMkLst>
            <pc:docMk/>
            <pc:sldMk cId="0" sldId="262"/>
            <ac:spMk id="2" creationId="{00000000-0000-0000-0000-000000000000}"/>
          </ac:spMkLst>
        </pc:spChg>
        <pc:spChg chg="mod">
          <ac:chgData name="Nay La" userId="88eb46dc-09dc-4461-91d6-1f3886aa3652" providerId="ADAL" clId="{2FAB7FF8-5646-45AB-AD28-D3194D7F709D}" dt="2023-12-03T06:58:40.188" v="2451" actId="2711"/>
          <ac:spMkLst>
            <pc:docMk/>
            <pc:sldMk cId="0" sldId="262"/>
            <ac:spMk id="14339" creationId="{56E01181-FA81-4C6D-9E62-C7D65FDA831E}"/>
          </ac:spMkLst>
        </pc:spChg>
      </pc:sldChg>
      <pc:sldChg chg="modSp mod">
        <pc:chgData name="Nay La" userId="88eb46dc-09dc-4461-91d6-1f3886aa3652" providerId="ADAL" clId="{2FAB7FF8-5646-45AB-AD28-D3194D7F709D}" dt="2023-12-01T04:51:11.936" v="623" actId="20577"/>
        <pc:sldMkLst>
          <pc:docMk/>
          <pc:sldMk cId="0" sldId="263"/>
        </pc:sldMkLst>
        <pc:spChg chg="mod">
          <ac:chgData name="Nay La" userId="88eb46dc-09dc-4461-91d6-1f3886aa3652" providerId="ADAL" clId="{2FAB7FF8-5646-45AB-AD28-D3194D7F709D}" dt="2023-12-01T04:51:11.936" v="623" actId="20577"/>
          <ac:spMkLst>
            <pc:docMk/>
            <pc:sldMk cId="0" sldId="263"/>
            <ac:spMk id="25605" creationId="{00000000-0000-0000-0000-000000000000}"/>
          </ac:spMkLst>
        </pc:spChg>
      </pc:sldChg>
      <pc:sldChg chg="modSp mod modNotesTx">
        <pc:chgData name="Nay La" userId="88eb46dc-09dc-4461-91d6-1f3886aa3652" providerId="ADAL" clId="{2FAB7FF8-5646-45AB-AD28-D3194D7F709D}" dt="2023-12-04T06:02:32.792" v="3704" actId="20577"/>
        <pc:sldMkLst>
          <pc:docMk/>
          <pc:sldMk cId="4134693139" sldId="264"/>
        </pc:sldMkLst>
        <pc:spChg chg="mod">
          <ac:chgData name="Nay La" userId="88eb46dc-09dc-4461-91d6-1f3886aa3652" providerId="ADAL" clId="{2FAB7FF8-5646-45AB-AD28-D3194D7F709D}" dt="2023-12-04T05:59:09.349" v="3280" actId="20577"/>
          <ac:spMkLst>
            <pc:docMk/>
            <pc:sldMk cId="4134693139" sldId="264"/>
            <ac:spMk id="3" creationId="{00000000-0000-0000-0000-000000000000}"/>
          </ac:spMkLst>
        </pc:spChg>
      </pc:sldChg>
      <pc:sldChg chg="addSp delSp modSp mod modNotesTx">
        <pc:chgData name="Nay La" userId="88eb46dc-09dc-4461-91d6-1f3886aa3652" providerId="ADAL" clId="{2FAB7FF8-5646-45AB-AD28-D3194D7F709D}" dt="2023-12-04T06:06:29.477" v="4180" actId="20577"/>
        <pc:sldMkLst>
          <pc:docMk/>
          <pc:sldMk cId="4142940124" sldId="265"/>
        </pc:sldMkLst>
        <pc:spChg chg="mod">
          <ac:chgData name="Nay La" userId="88eb46dc-09dc-4461-91d6-1f3886aa3652" providerId="ADAL" clId="{2FAB7FF8-5646-45AB-AD28-D3194D7F709D}" dt="2023-12-01T04:49:41.172" v="592" actId="1076"/>
          <ac:spMkLst>
            <pc:docMk/>
            <pc:sldMk cId="4142940124" sldId="265"/>
            <ac:spMk id="3" creationId="{00000000-0000-0000-0000-000000000000}"/>
          </ac:spMkLst>
        </pc:spChg>
        <pc:spChg chg="mod">
          <ac:chgData name="Nay La" userId="88eb46dc-09dc-4461-91d6-1f3886aa3652" providerId="ADAL" clId="{2FAB7FF8-5646-45AB-AD28-D3194D7F709D}" dt="2023-12-01T04:49:15.797" v="588"/>
          <ac:spMkLst>
            <pc:docMk/>
            <pc:sldMk cId="4142940124" sldId="265"/>
            <ac:spMk id="7" creationId="{964A09C3-E61D-FDE7-2C1B-4A730378A54B}"/>
          </ac:spMkLst>
        </pc:spChg>
        <pc:spChg chg="mod">
          <ac:chgData name="Nay La" userId="88eb46dc-09dc-4461-91d6-1f3886aa3652" providerId="ADAL" clId="{2FAB7FF8-5646-45AB-AD28-D3194D7F709D}" dt="2023-12-01T04:49:15.797" v="588"/>
          <ac:spMkLst>
            <pc:docMk/>
            <pc:sldMk cId="4142940124" sldId="265"/>
            <ac:spMk id="11" creationId="{35C8FFCE-3185-BE64-6840-397CB0904DD7}"/>
          </ac:spMkLst>
        </pc:spChg>
        <pc:spChg chg="mod">
          <ac:chgData name="Nay La" userId="88eb46dc-09dc-4461-91d6-1f3886aa3652" providerId="ADAL" clId="{2FAB7FF8-5646-45AB-AD28-D3194D7F709D}" dt="2023-12-01T04:49:15.797" v="588"/>
          <ac:spMkLst>
            <pc:docMk/>
            <pc:sldMk cId="4142940124" sldId="265"/>
            <ac:spMk id="14" creationId="{B040913C-755C-5B70-D9CF-11D57E5249D2}"/>
          </ac:spMkLst>
        </pc:spChg>
        <pc:spChg chg="add mod">
          <ac:chgData name="Nay La" userId="88eb46dc-09dc-4461-91d6-1f3886aa3652" providerId="ADAL" clId="{2FAB7FF8-5646-45AB-AD28-D3194D7F709D}" dt="2023-12-01T04:50:27.416" v="597" actId="1076"/>
          <ac:spMkLst>
            <pc:docMk/>
            <pc:sldMk cId="4142940124" sldId="265"/>
            <ac:spMk id="15" creationId="{3735152B-676B-F82F-822E-CBDE226B4B9E}"/>
          </ac:spMkLst>
        </pc:spChg>
        <pc:grpChg chg="add mod">
          <ac:chgData name="Nay La" userId="88eb46dc-09dc-4461-91d6-1f3886aa3652" providerId="ADAL" clId="{2FAB7FF8-5646-45AB-AD28-D3194D7F709D}" dt="2023-12-01T04:50:14.077" v="595" actId="1076"/>
          <ac:grpSpMkLst>
            <pc:docMk/>
            <pc:sldMk cId="4142940124" sldId="265"/>
            <ac:grpSpMk id="6" creationId="{1A879869-889E-9215-FAEC-05EB7411A575}"/>
          </ac:grpSpMkLst>
        </pc:grpChg>
        <pc:grpChg chg="add mod">
          <ac:chgData name="Nay La" userId="88eb46dc-09dc-4461-91d6-1f3886aa3652" providerId="ADAL" clId="{2FAB7FF8-5646-45AB-AD28-D3194D7F709D}" dt="2023-12-01T04:50:36.507" v="599" actId="1076"/>
          <ac:grpSpMkLst>
            <pc:docMk/>
            <pc:sldMk cId="4142940124" sldId="265"/>
            <ac:grpSpMk id="9" creationId="{45745DE9-67AA-C9C8-B342-90A02D7D516C}"/>
          </ac:grpSpMkLst>
        </pc:grpChg>
        <pc:grpChg chg="add mod">
          <ac:chgData name="Nay La" userId="88eb46dc-09dc-4461-91d6-1f3886aa3652" providerId="ADAL" clId="{2FAB7FF8-5646-45AB-AD28-D3194D7F709D}" dt="2023-12-01T04:50:20.585" v="596" actId="1076"/>
          <ac:grpSpMkLst>
            <pc:docMk/>
            <pc:sldMk cId="4142940124" sldId="265"/>
            <ac:grpSpMk id="12" creationId="{02BF6D6F-2143-646C-4195-6DE263369DAA}"/>
          </ac:grpSpMkLst>
        </pc:grpChg>
        <pc:graphicFrameChg chg="del">
          <ac:chgData name="Nay La" userId="88eb46dc-09dc-4461-91d6-1f3886aa3652" providerId="ADAL" clId="{2FAB7FF8-5646-45AB-AD28-D3194D7F709D}" dt="2023-12-01T04:49:14.557" v="587" actId="478"/>
          <ac:graphicFrameMkLst>
            <pc:docMk/>
            <pc:sldMk cId="4142940124" sldId="265"/>
            <ac:graphicFrameMk id="4" creationId="{00000000-0000-0000-0000-000000000000}"/>
          </ac:graphicFrameMkLst>
        </pc:graphicFrameChg>
        <pc:picChg chg="mod">
          <ac:chgData name="Nay La" userId="88eb46dc-09dc-4461-91d6-1f3886aa3652" providerId="ADAL" clId="{2FAB7FF8-5646-45AB-AD28-D3194D7F709D}" dt="2023-12-01T04:49:15.797" v="588"/>
          <ac:picMkLst>
            <pc:docMk/>
            <pc:sldMk cId="4142940124" sldId="265"/>
            <ac:picMk id="8" creationId="{46191DCA-78F9-7CAA-D540-D86BEB7B2E6E}"/>
          </ac:picMkLst>
        </pc:picChg>
        <pc:picChg chg="mod">
          <ac:chgData name="Nay La" userId="88eb46dc-09dc-4461-91d6-1f3886aa3652" providerId="ADAL" clId="{2FAB7FF8-5646-45AB-AD28-D3194D7F709D}" dt="2023-12-01T04:49:15.797" v="588"/>
          <ac:picMkLst>
            <pc:docMk/>
            <pc:sldMk cId="4142940124" sldId="265"/>
            <ac:picMk id="10" creationId="{5792478D-0D1F-9E32-3BC0-2273D5F4B892}"/>
          </ac:picMkLst>
        </pc:picChg>
        <pc:picChg chg="mod">
          <ac:chgData name="Nay La" userId="88eb46dc-09dc-4461-91d6-1f3886aa3652" providerId="ADAL" clId="{2FAB7FF8-5646-45AB-AD28-D3194D7F709D}" dt="2023-12-01T04:49:15.797" v="588"/>
          <ac:picMkLst>
            <pc:docMk/>
            <pc:sldMk cId="4142940124" sldId="265"/>
            <ac:picMk id="13" creationId="{20A59237-348B-6489-2868-E5D7492B3C3D}"/>
          </ac:picMkLst>
        </pc:picChg>
        <pc:picChg chg="add mod">
          <ac:chgData name="Nay La" userId="88eb46dc-09dc-4461-91d6-1f3886aa3652" providerId="ADAL" clId="{2FAB7FF8-5646-45AB-AD28-D3194D7F709D}" dt="2023-12-01T04:50:30.977" v="598" actId="1076"/>
          <ac:picMkLst>
            <pc:docMk/>
            <pc:sldMk cId="4142940124" sldId="265"/>
            <ac:picMk id="16" creationId="{2CB822AB-3FA5-888C-9A4A-2AEC0E0E7FF2}"/>
          </ac:picMkLst>
        </pc:picChg>
      </pc:sldChg>
      <pc:sldChg chg="modSp mod">
        <pc:chgData name="Nay La" userId="88eb46dc-09dc-4461-91d6-1f3886aa3652" providerId="ADAL" clId="{2FAB7FF8-5646-45AB-AD28-D3194D7F709D}" dt="2023-12-04T06:08:48.310" v="4243" actId="20577"/>
        <pc:sldMkLst>
          <pc:docMk/>
          <pc:sldMk cId="1400367875" sldId="266"/>
        </pc:sldMkLst>
        <pc:spChg chg="mod">
          <ac:chgData name="Nay La" userId="88eb46dc-09dc-4461-91d6-1f3886aa3652" providerId="ADAL" clId="{2FAB7FF8-5646-45AB-AD28-D3194D7F709D}" dt="2023-12-04T06:08:48.310" v="4243" actId="20577"/>
          <ac:spMkLst>
            <pc:docMk/>
            <pc:sldMk cId="1400367875" sldId="266"/>
            <ac:spMk id="5" creationId="{00000000-0000-0000-0000-000000000000}"/>
          </ac:spMkLst>
        </pc:spChg>
      </pc:sldChg>
      <pc:sldChg chg="addSp modSp mod modNotesTx">
        <pc:chgData name="Nay La" userId="88eb46dc-09dc-4461-91d6-1f3886aa3652" providerId="ADAL" clId="{2FAB7FF8-5646-45AB-AD28-D3194D7F709D}" dt="2023-12-04T06:18:47.605" v="5303" actId="20577"/>
        <pc:sldMkLst>
          <pc:docMk/>
          <pc:sldMk cId="2991393010" sldId="267"/>
        </pc:sldMkLst>
        <pc:spChg chg="mod">
          <ac:chgData name="Nay La" userId="88eb46dc-09dc-4461-91d6-1f3886aa3652" providerId="ADAL" clId="{2FAB7FF8-5646-45AB-AD28-D3194D7F709D}" dt="2023-12-03T06:47:17.929" v="2070" actId="14100"/>
          <ac:spMkLst>
            <pc:docMk/>
            <pc:sldMk cId="2991393010" sldId="267"/>
            <ac:spMk id="3" creationId="{00000000-0000-0000-0000-000000000000}"/>
          </ac:spMkLst>
        </pc:spChg>
        <pc:spChg chg="mod">
          <ac:chgData name="Nay La" userId="88eb46dc-09dc-4461-91d6-1f3886aa3652" providerId="ADAL" clId="{2FAB7FF8-5646-45AB-AD28-D3194D7F709D}" dt="2023-12-04T06:15:25.535" v="4925" actId="1076"/>
          <ac:spMkLst>
            <pc:docMk/>
            <pc:sldMk cId="2991393010" sldId="267"/>
            <ac:spMk id="9" creationId="{94F0FB21-24D2-59D7-4661-3EEBA981A6EA}"/>
          </ac:spMkLst>
        </pc:spChg>
        <pc:picChg chg="add mod">
          <ac:chgData name="Nay La" userId="88eb46dc-09dc-4461-91d6-1f3886aa3652" providerId="ADAL" clId="{2FAB7FF8-5646-45AB-AD28-D3194D7F709D}" dt="2023-12-03T07:09:40.867" v="2971" actId="1076"/>
          <ac:picMkLst>
            <pc:docMk/>
            <pc:sldMk cId="2991393010" sldId="267"/>
            <ac:picMk id="6" creationId="{51D2A972-2DCC-DE45-7354-DFAFD2D22643}"/>
          </ac:picMkLst>
        </pc:picChg>
        <pc:picChg chg="add mod">
          <ac:chgData name="Nay La" userId="88eb46dc-09dc-4461-91d6-1f3886aa3652" providerId="ADAL" clId="{2FAB7FF8-5646-45AB-AD28-D3194D7F709D}" dt="2023-12-03T07:09:40.867" v="2971" actId="1076"/>
          <ac:picMkLst>
            <pc:docMk/>
            <pc:sldMk cId="2991393010" sldId="267"/>
            <ac:picMk id="8" creationId="{A89198D4-B630-C091-0B3A-D76E87790A0F}"/>
          </ac:picMkLst>
        </pc:picChg>
        <pc:picChg chg="add mod">
          <ac:chgData name="Nay La" userId="88eb46dc-09dc-4461-91d6-1f3886aa3652" providerId="ADAL" clId="{2FAB7FF8-5646-45AB-AD28-D3194D7F709D}" dt="2023-12-03T07:09:40.867" v="2971" actId="1076"/>
          <ac:picMkLst>
            <pc:docMk/>
            <pc:sldMk cId="2991393010" sldId="267"/>
            <ac:picMk id="10" creationId="{696BCBF3-5CA5-FCE8-4D18-98F7D6CE8A0C}"/>
          </ac:picMkLst>
        </pc:picChg>
        <pc:picChg chg="add mod">
          <ac:chgData name="Nay La" userId="88eb46dc-09dc-4461-91d6-1f3886aa3652" providerId="ADAL" clId="{2FAB7FF8-5646-45AB-AD28-D3194D7F709D}" dt="2023-12-03T07:11:17.342" v="2979" actId="1076"/>
          <ac:picMkLst>
            <pc:docMk/>
            <pc:sldMk cId="2991393010" sldId="267"/>
            <ac:picMk id="12" creationId="{306BCC49-7730-5EC9-BA0D-D3C03CC7A9E9}"/>
          </ac:picMkLst>
        </pc:picChg>
        <pc:picChg chg="add mod">
          <ac:chgData name="Nay La" userId="88eb46dc-09dc-4461-91d6-1f3886aa3652" providerId="ADAL" clId="{2FAB7FF8-5646-45AB-AD28-D3194D7F709D}" dt="2023-12-03T07:11:13.713" v="2978" actId="1076"/>
          <ac:picMkLst>
            <pc:docMk/>
            <pc:sldMk cId="2991393010" sldId="267"/>
            <ac:picMk id="14" creationId="{EF366799-2598-8DB5-9A71-EF1BBD22BED0}"/>
          </ac:picMkLst>
        </pc:picChg>
      </pc:sldChg>
      <pc:sldChg chg="del">
        <pc:chgData name="Nay La" userId="88eb46dc-09dc-4461-91d6-1f3886aa3652" providerId="ADAL" clId="{2FAB7FF8-5646-45AB-AD28-D3194D7F709D}" dt="2023-12-03T06:28:28.007" v="896" actId="47"/>
        <pc:sldMkLst>
          <pc:docMk/>
          <pc:sldMk cId="1292065181" sldId="268"/>
        </pc:sldMkLst>
      </pc:sldChg>
      <pc:sldChg chg="del">
        <pc:chgData name="Nay La" userId="88eb46dc-09dc-4461-91d6-1f3886aa3652" providerId="ADAL" clId="{2FAB7FF8-5646-45AB-AD28-D3194D7F709D}" dt="2023-12-03T06:28:30.398" v="897" actId="47"/>
        <pc:sldMkLst>
          <pc:docMk/>
          <pc:sldMk cId="1529596111" sldId="269"/>
        </pc:sldMkLst>
      </pc:sldChg>
      <pc:sldChg chg="add del">
        <pc:chgData name="Nay La" userId="88eb46dc-09dc-4461-91d6-1f3886aa3652" providerId="ADAL" clId="{2FAB7FF8-5646-45AB-AD28-D3194D7F709D}" dt="2023-12-03T06:28:52.241" v="904" actId="47"/>
        <pc:sldMkLst>
          <pc:docMk/>
          <pc:sldMk cId="148875694" sldId="270"/>
        </pc:sldMkLst>
      </pc:sldChg>
      <pc:sldChg chg="addSp modSp add del mod modNotesTx">
        <pc:chgData name="Nay La" userId="88eb46dc-09dc-4461-91d6-1f3886aa3652" providerId="ADAL" clId="{2FAB7FF8-5646-45AB-AD28-D3194D7F709D}" dt="2023-12-04T06:23:13.658" v="5430" actId="20577"/>
        <pc:sldMkLst>
          <pc:docMk/>
          <pc:sldMk cId="2258547190" sldId="271"/>
        </pc:sldMkLst>
        <pc:spChg chg="mod">
          <ac:chgData name="Nay La" userId="88eb46dc-09dc-4461-91d6-1f3886aa3652" providerId="ADAL" clId="{2FAB7FF8-5646-45AB-AD28-D3194D7F709D}" dt="2023-12-03T06:46:34.187" v="2012" actId="20577"/>
          <ac:spMkLst>
            <pc:docMk/>
            <pc:sldMk cId="2258547190" sldId="271"/>
            <ac:spMk id="2" creationId="{00000000-0000-0000-0000-000000000000}"/>
          </ac:spMkLst>
        </pc:spChg>
        <pc:spChg chg="mod">
          <ac:chgData name="Nay La" userId="88eb46dc-09dc-4461-91d6-1f3886aa3652" providerId="ADAL" clId="{2FAB7FF8-5646-45AB-AD28-D3194D7F709D}" dt="2023-12-03T06:46:38.096" v="2013" actId="20577"/>
          <ac:spMkLst>
            <pc:docMk/>
            <pc:sldMk cId="2258547190" sldId="271"/>
            <ac:spMk id="3" creationId="{00000000-0000-0000-0000-000000000000}"/>
          </ac:spMkLst>
        </pc:spChg>
        <pc:spChg chg="add mod">
          <ac:chgData name="Nay La" userId="88eb46dc-09dc-4461-91d6-1f3886aa3652" providerId="ADAL" clId="{2FAB7FF8-5646-45AB-AD28-D3194D7F709D}" dt="2023-12-04T06:19:15.212" v="5343" actId="20577"/>
          <ac:spMkLst>
            <pc:docMk/>
            <pc:sldMk cId="2258547190" sldId="271"/>
            <ac:spMk id="5" creationId="{AB843FFE-5731-98FA-3165-4DAC9E3617D8}"/>
          </ac:spMkLst>
        </pc:spChg>
      </pc:sldChg>
      <pc:sldChg chg="modSp mod ord modNotesTx">
        <pc:chgData name="Nay La" userId="88eb46dc-09dc-4461-91d6-1f3886aa3652" providerId="ADAL" clId="{2FAB7FF8-5646-45AB-AD28-D3194D7F709D}" dt="2023-12-04T06:09:17.696" v="4323" actId="20577"/>
        <pc:sldMkLst>
          <pc:docMk/>
          <pc:sldMk cId="4216581533" sldId="272"/>
        </pc:sldMkLst>
        <pc:spChg chg="mod">
          <ac:chgData name="Nay La" userId="88eb46dc-09dc-4461-91d6-1f3886aa3652" providerId="ADAL" clId="{2FAB7FF8-5646-45AB-AD28-D3194D7F709D}" dt="2023-12-01T05:06:15.770" v="895"/>
          <ac:spMkLst>
            <pc:docMk/>
            <pc:sldMk cId="4216581533" sldId="272"/>
            <ac:spMk id="2" creationId="{00000000-0000-0000-0000-000000000000}"/>
          </ac:spMkLst>
        </pc:spChg>
        <pc:spChg chg="mod">
          <ac:chgData name="Nay La" userId="88eb46dc-09dc-4461-91d6-1f3886aa3652" providerId="ADAL" clId="{2FAB7FF8-5646-45AB-AD28-D3194D7F709D}" dt="2023-12-01T05:03:20.975" v="888" actId="20577"/>
          <ac:spMkLst>
            <pc:docMk/>
            <pc:sldMk cId="4216581533" sldId="272"/>
            <ac:spMk id="3" creationId="{00000000-0000-0000-0000-000000000000}"/>
          </ac:spMkLst>
        </pc:spChg>
        <pc:picChg chg="mod">
          <ac:chgData name="Nay La" userId="88eb46dc-09dc-4461-91d6-1f3886aa3652" providerId="ADAL" clId="{2FAB7FF8-5646-45AB-AD28-D3194D7F709D}" dt="2023-12-01T05:03:27.664" v="890" actId="1076"/>
          <ac:picMkLst>
            <pc:docMk/>
            <pc:sldMk cId="4216581533" sldId="272"/>
            <ac:picMk id="7" creationId="{4D0F1D14-16C3-B321-9879-AD78AE75105C}"/>
          </ac:picMkLst>
        </pc:picChg>
      </pc:sldChg>
      <pc:sldChg chg="addSp delSp modSp add del mod">
        <pc:chgData name="Nay La" userId="88eb46dc-09dc-4461-91d6-1f3886aa3652" providerId="ADAL" clId="{2FAB7FF8-5646-45AB-AD28-D3194D7F709D}" dt="2023-12-03T07:13:20.414" v="3066" actId="20577"/>
        <pc:sldMkLst>
          <pc:docMk/>
          <pc:sldMk cId="4163204935" sldId="274"/>
        </pc:sldMkLst>
        <pc:spChg chg="mod">
          <ac:chgData name="Nay La" userId="88eb46dc-09dc-4461-91d6-1f3886aa3652" providerId="ADAL" clId="{2FAB7FF8-5646-45AB-AD28-D3194D7F709D}" dt="2023-12-03T07:13:20.414" v="3066" actId="20577"/>
          <ac:spMkLst>
            <pc:docMk/>
            <pc:sldMk cId="4163204935" sldId="274"/>
            <ac:spMk id="3" creationId="{00000000-0000-0000-0000-000000000000}"/>
          </ac:spMkLst>
        </pc:spChg>
        <pc:spChg chg="mod">
          <ac:chgData name="Nay La" userId="88eb46dc-09dc-4461-91d6-1f3886aa3652" providerId="ADAL" clId="{2FAB7FF8-5646-45AB-AD28-D3194D7F709D}" dt="2023-12-01T03:34:03.453" v="0"/>
          <ac:spMkLst>
            <pc:docMk/>
            <pc:sldMk cId="4163204935" sldId="274"/>
            <ac:spMk id="11" creationId="{7DDC3D89-06CE-D032-1843-07FF6BE82E27}"/>
          </ac:spMkLst>
        </pc:spChg>
        <pc:spChg chg="mod">
          <ac:chgData name="Nay La" userId="88eb46dc-09dc-4461-91d6-1f3886aa3652" providerId="ADAL" clId="{2FAB7FF8-5646-45AB-AD28-D3194D7F709D}" dt="2023-12-01T03:34:03.453" v="0"/>
          <ac:spMkLst>
            <pc:docMk/>
            <pc:sldMk cId="4163204935" sldId="274"/>
            <ac:spMk id="12" creationId="{7AB04C61-D962-C09B-1B9B-AC0B790D35DC}"/>
          </ac:spMkLst>
        </pc:spChg>
        <pc:spChg chg="mod">
          <ac:chgData name="Nay La" userId="88eb46dc-09dc-4461-91d6-1f3886aa3652" providerId="ADAL" clId="{2FAB7FF8-5646-45AB-AD28-D3194D7F709D}" dt="2023-12-01T03:34:03.453" v="0"/>
          <ac:spMkLst>
            <pc:docMk/>
            <pc:sldMk cId="4163204935" sldId="274"/>
            <ac:spMk id="13" creationId="{D0DD41A7-AFF6-522E-E4D9-F232E22CEDDC}"/>
          </ac:spMkLst>
        </pc:spChg>
        <pc:spChg chg="mod">
          <ac:chgData name="Nay La" userId="88eb46dc-09dc-4461-91d6-1f3886aa3652" providerId="ADAL" clId="{2FAB7FF8-5646-45AB-AD28-D3194D7F709D}" dt="2023-12-01T03:34:03.453" v="0"/>
          <ac:spMkLst>
            <pc:docMk/>
            <pc:sldMk cId="4163204935" sldId="274"/>
            <ac:spMk id="14" creationId="{2194A0E3-7411-1981-F12A-1B89B9F017E2}"/>
          </ac:spMkLst>
        </pc:spChg>
        <pc:spChg chg="mod">
          <ac:chgData name="Nay La" userId="88eb46dc-09dc-4461-91d6-1f3886aa3652" providerId="ADAL" clId="{2FAB7FF8-5646-45AB-AD28-D3194D7F709D}" dt="2023-12-01T03:34:03.453" v="0"/>
          <ac:spMkLst>
            <pc:docMk/>
            <pc:sldMk cId="4163204935" sldId="274"/>
            <ac:spMk id="16" creationId="{3CE3A6CA-F148-E34E-9790-C130918EDD8F}"/>
          </ac:spMkLst>
        </pc:spChg>
        <pc:spChg chg="mod">
          <ac:chgData name="Nay La" userId="88eb46dc-09dc-4461-91d6-1f3886aa3652" providerId="ADAL" clId="{2FAB7FF8-5646-45AB-AD28-D3194D7F709D}" dt="2023-12-01T03:34:03.453" v="0"/>
          <ac:spMkLst>
            <pc:docMk/>
            <pc:sldMk cId="4163204935" sldId="274"/>
            <ac:spMk id="17" creationId="{B09E02B3-9A2A-A7EB-E9A4-2F1F7B1A0120}"/>
          </ac:spMkLst>
        </pc:spChg>
        <pc:spChg chg="mod">
          <ac:chgData name="Nay La" userId="88eb46dc-09dc-4461-91d6-1f3886aa3652" providerId="ADAL" clId="{2FAB7FF8-5646-45AB-AD28-D3194D7F709D}" dt="2023-12-01T03:34:03.453" v="0"/>
          <ac:spMkLst>
            <pc:docMk/>
            <pc:sldMk cId="4163204935" sldId="274"/>
            <ac:spMk id="18" creationId="{1C57F319-37C8-70E8-E8FC-03AA0168DFBA}"/>
          </ac:spMkLst>
        </pc:spChg>
        <pc:spChg chg="mod">
          <ac:chgData name="Nay La" userId="88eb46dc-09dc-4461-91d6-1f3886aa3652" providerId="ADAL" clId="{2FAB7FF8-5646-45AB-AD28-D3194D7F709D}" dt="2023-12-01T03:34:03.453" v="0"/>
          <ac:spMkLst>
            <pc:docMk/>
            <pc:sldMk cId="4163204935" sldId="274"/>
            <ac:spMk id="19" creationId="{0E3971DC-E7FF-142A-A4B5-98CA144EECFB}"/>
          </ac:spMkLst>
        </pc:spChg>
        <pc:spChg chg="mod">
          <ac:chgData name="Nay La" userId="88eb46dc-09dc-4461-91d6-1f3886aa3652" providerId="ADAL" clId="{2FAB7FF8-5646-45AB-AD28-D3194D7F709D}" dt="2023-12-01T03:34:03.453" v="0"/>
          <ac:spMkLst>
            <pc:docMk/>
            <pc:sldMk cId="4163204935" sldId="274"/>
            <ac:spMk id="20" creationId="{5C3DBD3B-12BA-E04A-2F9E-459C6EC00450}"/>
          </ac:spMkLst>
        </pc:spChg>
        <pc:spChg chg="mod">
          <ac:chgData name="Nay La" userId="88eb46dc-09dc-4461-91d6-1f3886aa3652" providerId="ADAL" clId="{2FAB7FF8-5646-45AB-AD28-D3194D7F709D}" dt="2023-12-01T03:34:03.453" v="0"/>
          <ac:spMkLst>
            <pc:docMk/>
            <pc:sldMk cId="4163204935" sldId="274"/>
            <ac:spMk id="22" creationId="{FDB9E383-83FF-CE6F-068A-270568745241}"/>
          </ac:spMkLst>
        </pc:spChg>
        <pc:spChg chg="mod">
          <ac:chgData name="Nay La" userId="88eb46dc-09dc-4461-91d6-1f3886aa3652" providerId="ADAL" clId="{2FAB7FF8-5646-45AB-AD28-D3194D7F709D}" dt="2023-12-01T03:34:03.453" v="0"/>
          <ac:spMkLst>
            <pc:docMk/>
            <pc:sldMk cId="4163204935" sldId="274"/>
            <ac:spMk id="23" creationId="{3688D129-1D4E-FD8B-C1C9-60EF1DDCF072}"/>
          </ac:spMkLst>
        </pc:spChg>
        <pc:spChg chg="mod">
          <ac:chgData name="Nay La" userId="88eb46dc-09dc-4461-91d6-1f3886aa3652" providerId="ADAL" clId="{2FAB7FF8-5646-45AB-AD28-D3194D7F709D}" dt="2023-12-01T03:34:03.453" v="0"/>
          <ac:spMkLst>
            <pc:docMk/>
            <pc:sldMk cId="4163204935" sldId="274"/>
            <ac:spMk id="24" creationId="{DE8361D9-B275-5554-C2B0-927C1CD416B9}"/>
          </ac:spMkLst>
        </pc:spChg>
        <pc:spChg chg="mod">
          <ac:chgData name="Nay La" userId="88eb46dc-09dc-4461-91d6-1f3886aa3652" providerId="ADAL" clId="{2FAB7FF8-5646-45AB-AD28-D3194D7F709D}" dt="2023-12-01T03:34:03.453" v="0"/>
          <ac:spMkLst>
            <pc:docMk/>
            <pc:sldMk cId="4163204935" sldId="274"/>
            <ac:spMk id="25" creationId="{AD9AF7DB-3B2B-539A-0A56-574DB2808D55}"/>
          </ac:spMkLst>
        </pc:spChg>
        <pc:spChg chg="mod">
          <ac:chgData name="Nay La" userId="88eb46dc-09dc-4461-91d6-1f3886aa3652" providerId="ADAL" clId="{2FAB7FF8-5646-45AB-AD28-D3194D7F709D}" dt="2023-12-01T03:34:03.453" v="0"/>
          <ac:spMkLst>
            <pc:docMk/>
            <pc:sldMk cId="4163204935" sldId="274"/>
            <ac:spMk id="26" creationId="{788CBFD9-6C36-5A2B-8C7A-17143E873A52}"/>
          </ac:spMkLst>
        </pc:spChg>
        <pc:spChg chg="mod">
          <ac:chgData name="Nay La" userId="88eb46dc-09dc-4461-91d6-1f3886aa3652" providerId="ADAL" clId="{2FAB7FF8-5646-45AB-AD28-D3194D7F709D}" dt="2023-12-01T03:34:03.453" v="0"/>
          <ac:spMkLst>
            <pc:docMk/>
            <pc:sldMk cId="4163204935" sldId="274"/>
            <ac:spMk id="27" creationId="{5AC5292E-369C-7BB8-CF08-9F18B8153DC9}"/>
          </ac:spMkLst>
        </pc:spChg>
        <pc:spChg chg="mod">
          <ac:chgData name="Nay La" userId="88eb46dc-09dc-4461-91d6-1f3886aa3652" providerId="ADAL" clId="{2FAB7FF8-5646-45AB-AD28-D3194D7F709D}" dt="2023-12-01T03:34:03.453" v="0"/>
          <ac:spMkLst>
            <pc:docMk/>
            <pc:sldMk cId="4163204935" sldId="274"/>
            <ac:spMk id="29" creationId="{314A4BF6-992E-FB6F-D9CE-53A997A1AE41}"/>
          </ac:spMkLst>
        </pc:spChg>
        <pc:spChg chg="mod">
          <ac:chgData name="Nay La" userId="88eb46dc-09dc-4461-91d6-1f3886aa3652" providerId="ADAL" clId="{2FAB7FF8-5646-45AB-AD28-D3194D7F709D}" dt="2023-12-01T03:34:03.453" v="0"/>
          <ac:spMkLst>
            <pc:docMk/>
            <pc:sldMk cId="4163204935" sldId="274"/>
            <ac:spMk id="30" creationId="{15B18FB3-EFD5-9CD8-711B-5121AD736C40}"/>
          </ac:spMkLst>
        </pc:spChg>
        <pc:spChg chg="mod">
          <ac:chgData name="Nay La" userId="88eb46dc-09dc-4461-91d6-1f3886aa3652" providerId="ADAL" clId="{2FAB7FF8-5646-45AB-AD28-D3194D7F709D}" dt="2023-12-01T03:34:03.453" v="0"/>
          <ac:spMkLst>
            <pc:docMk/>
            <pc:sldMk cId="4163204935" sldId="274"/>
            <ac:spMk id="31" creationId="{454E38FD-EB44-BC16-F92F-B6A5DE3F7564}"/>
          </ac:spMkLst>
        </pc:spChg>
        <pc:spChg chg="mod">
          <ac:chgData name="Nay La" userId="88eb46dc-09dc-4461-91d6-1f3886aa3652" providerId="ADAL" clId="{2FAB7FF8-5646-45AB-AD28-D3194D7F709D}" dt="2023-12-01T03:34:03.453" v="0"/>
          <ac:spMkLst>
            <pc:docMk/>
            <pc:sldMk cId="4163204935" sldId="274"/>
            <ac:spMk id="32" creationId="{F661DD50-B2CB-2CE4-6F60-E39C950DD4F6}"/>
          </ac:spMkLst>
        </pc:spChg>
        <pc:spChg chg="mod">
          <ac:chgData name="Nay La" userId="88eb46dc-09dc-4461-91d6-1f3886aa3652" providerId="ADAL" clId="{2FAB7FF8-5646-45AB-AD28-D3194D7F709D}" dt="2023-12-01T03:34:03.453" v="0"/>
          <ac:spMkLst>
            <pc:docMk/>
            <pc:sldMk cId="4163204935" sldId="274"/>
            <ac:spMk id="33" creationId="{67F81BD0-C8F1-3EE1-EC4D-C37AE23CA19E}"/>
          </ac:spMkLst>
        </pc:spChg>
        <pc:spChg chg="mod">
          <ac:chgData name="Nay La" userId="88eb46dc-09dc-4461-91d6-1f3886aa3652" providerId="ADAL" clId="{2FAB7FF8-5646-45AB-AD28-D3194D7F709D}" dt="2023-12-01T03:34:03.453" v="0"/>
          <ac:spMkLst>
            <pc:docMk/>
            <pc:sldMk cId="4163204935" sldId="274"/>
            <ac:spMk id="35" creationId="{11D8E952-DF1A-AF81-F33D-A674107F6A34}"/>
          </ac:spMkLst>
        </pc:spChg>
        <pc:spChg chg="mod">
          <ac:chgData name="Nay La" userId="88eb46dc-09dc-4461-91d6-1f3886aa3652" providerId="ADAL" clId="{2FAB7FF8-5646-45AB-AD28-D3194D7F709D}" dt="2023-12-01T03:34:03.453" v="0"/>
          <ac:spMkLst>
            <pc:docMk/>
            <pc:sldMk cId="4163204935" sldId="274"/>
            <ac:spMk id="36" creationId="{7B5FB8B3-0825-B037-174A-4E8238579D50}"/>
          </ac:spMkLst>
        </pc:spChg>
        <pc:spChg chg="mod">
          <ac:chgData name="Nay La" userId="88eb46dc-09dc-4461-91d6-1f3886aa3652" providerId="ADAL" clId="{2FAB7FF8-5646-45AB-AD28-D3194D7F709D}" dt="2023-12-01T03:34:03.453" v="0"/>
          <ac:spMkLst>
            <pc:docMk/>
            <pc:sldMk cId="4163204935" sldId="274"/>
            <ac:spMk id="37" creationId="{DBB2C477-8BF4-C302-847E-B9400D81CC1C}"/>
          </ac:spMkLst>
        </pc:spChg>
        <pc:spChg chg="mod">
          <ac:chgData name="Nay La" userId="88eb46dc-09dc-4461-91d6-1f3886aa3652" providerId="ADAL" clId="{2FAB7FF8-5646-45AB-AD28-D3194D7F709D}" dt="2023-12-01T03:34:03.453" v="0"/>
          <ac:spMkLst>
            <pc:docMk/>
            <pc:sldMk cId="4163204935" sldId="274"/>
            <ac:spMk id="38" creationId="{1C4B7039-F9E2-486F-FDA6-237C66B59D9C}"/>
          </ac:spMkLst>
        </pc:spChg>
        <pc:spChg chg="mod">
          <ac:chgData name="Nay La" userId="88eb46dc-09dc-4461-91d6-1f3886aa3652" providerId="ADAL" clId="{2FAB7FF8-5646-45AB-AD28-D3194D7F709D}" dt="2023-12-01T03:34:03.453" v="0"/>
          <ac:spMkLst>
            <pc:docMk/>
            <pc:sldMk cId="4163204935" sldId="274"/>
            <ac:spMk id="39" creationId="{73FDA0D5-8364-E0B0-B2BF-398A769C70B9}"/>
          </ac:spMkLst>
        </pc:spChg>
        <pc:spChg chg="mod">
          <ac:chgData name="Nay La" userId="88eb46dc-09dc-4461-91d6-1f3886aa3652" providerId="ADAL" clId="{2FAB7FF8-5646-45AB-AD28-D3194D7F709D}" dt="2023-12-01T03:34:03.453" v="0"/>
          <ac:spMkLst>
            <pc:docMk/>
            <pc:sldMk cId="4163204935" sldId="274"/>
            <ac:spMk id="40" creationId="{5E4025C2-C9C0-B2FC-B189-4624DF96A414}"/>
          </ac:spMkLst>
        </pc:spChg>
        <pc:spChg chg="mod">
          <ac:chgData name="Nay La" userId="88eb46dc-09dc-4461-91d6-1f3886aa3652" providerId="ADAL" clId="{2FAB7FF8-5646-45AB-AD28-D3194D7F709D}" dt="2023-12-01T03:34:03.453" v="0"/>
          <ac:spMkLst>
            <pc:docMk/>
            <pc:sldMk cId="4163204935" sldId="274"/>
            <ac:spMk id="41" creationId="{C259EB1F-FEFC-9F31-92D1-4086364C8317}"/>
          </ac:spMkLst>
        </pc:spChg>
        <pc:spChg chg="mod">
          <ac:chgData name="Nay La" userId="88eb46dc-09dc-4461-91d6-1f3886aa3652" providerId="ADAL" clId="{2FAB7FF8-5646-45AB-AD28-D3194D7F709D}" dt="2023-12-01T03:34:03.453" v="0"/>
          <ac:spMkLst>
            <pc:docMk/>
            <pc:sldMk cId="4163204935" sldId="274"/>
            <ac:spMk id="42" creationId="{617AD5E2-D819-481C-2DAA-360B28251A43}"/>
          </ac:spMkLst>
        </pc:spChg>
        <pc:spChg chg="mod">
          <ac:chgData name="Nay La" userId="88eb46dc-09dc-4461-91d6-1f3886aa3652" providerId="ADAL" clId="{2FAB7FF8-5646-45AB-AD28-D3194D7F709D}" dt="2023-12-01T03:34:03.453" v="0"/>
          <ac:spMkLst>
            <pc:docMk/>
            <pc:sldMk cId="4163204935" sldId="274"/>
            <ac:spMk id="43" creationId="{79B1B1E7-7249-EADC-9136-562E8A7E03FD}"/>
          </ac:spMkLst>
        </pc:spChg>
        <pc:spChg chg="mod">
          <ac:chgData name="Nay La" userId="88eb46dc-09dc-4461-91d6-1f3886aa3652" providerId="ADAL" clId="{2FAB7FF8-5646-45AB-AD28-D3194D7F709D}" dt="2023-12-01T03:34:03.453" v="0"/>
          <ac:spMkLst>
            <pc:docMk/>
            <pc:sldMk cId="4163204935" sldId="274"/>
            <ac:spMk id="44" creationId="{9C9F6851-F236-671B-11F8-D3EB0BE98D1A}"/>
          </ac:spMkLst>
        </pc:spChg>
        <pc:spChg chg="mod">
          <ac:chgData name="Nay La" userId="88eb46dc-09dc-4461-91d6-1f3886aa3652" providerId="ADAL" clId="{2FAB7FF8-5646-45AB-AD28-D3194D7F709D}" dt="2023-12-01T03:34:03.453" v="0"/>
          <ac:spMkLst>
            <pc:docMk/>
            <pc:sldMk cId="4163204935" sldId="274"/>
            <ac:spMk id="45" creationId="{064FC693-2902-74A1-A9DD-996258F8A6CD}"/>
          </ac:spMkLst>
        </pc:spChg>
        <pc:spChg chg="mod">
          <ac:chgData name="Nay La" userId="88eb46dc-09dc-4461-91d6-1f3886aa3652" providerId="ADAL" clId="{2FAB7FF8-5646-45AB-AD28-D3194D7F709D}" dt="2023-12-01T03:34:03.453" v="0"/>
          <ac:spMkLst>
            <pc:docMk/>
            <pc:sldMk cId="4163204935" sldId="274"/>
            <ac:spMk id="46" creationId="{94F08486-5754-4C0D-C47A-72742A9BA362}"/>
          </ac:spMkLst>
        </pc:spChg>
        <pc:spChg chg="mod">
          <ac:chgData name="Nay La" userId="88eb46dc-09dc-4461-91d6-1f3886aa3652" providerId="ADAL" clId="{2FAB7FF8-5646-45AB-AD28-D3194D7F709D}" dt="2023-12-01T03:34:03.453" v="0"/>
          <ac:spMkLst>
            <pc:docMk/>
            <pc:sldMk cId="4163204935" sldId="274"/>
            <ac:spMk id="47" creationId="{BBA6607A-B3CB-284C-9C5A-ED8EE43CB77D}"/>
          </ac:spMkLst>
        </pc:spChg>
        <pc:spChg chg="mod">
          <ac:chgData name="Nay La" userId="88eb46dc-09dc-4461-91d6-1f3886aa3652" providerId="ADAL" clId="{2FAB7FF8-5646-45AB-AD28-D3194D7F709D}" dt="2023-12-01T03:34:03.453" v="0"/>
          <ac:spMkLst>
            <pc:docMk/>
            <pc:sldMk cId="4163204935" sldId="274"/>
            <ac:spMk id="48" creationId="{4B47260E-08BE-FC3D-4C9A-2F208A1E74E6}"/>
          </ac:spMkLst>
        </pc:spChg>
        <pc:spChg chg="mod">
          <ac:chgData name="Nay La" userId="88eb46dc-09dc-4461-91d6-1f3886aa3652" providerId="ADAL" clId="{2FAB7FF8-5646-45AB-AD28-D3194D7F709D}" dt="2023-12-01T03:34:03.453" v="0"/>
          <ac:spMkLst>
            <pc:docMk/>
            <pc:sldMk cId="4163204935" sldId="274"/>
            <ac:spMk id="49" creationId="{DAB19398-27F0-0E4A-E50F-0AAAA56EC910}"/>
          </ac:spMkLst>
        </pc:spChg>
        <pc:spChg chg="mod">
          <ac:chgData name="Nay La" userId="88eb46dc-09dc-4461-91d6-1f3886aa3652" providerId="ADAL" clId="{2FAB7FF8-5646-45AB-AD28-D3194D7F709D}" dt="2023-12-01T03:34:03.453" v="0"/>
          <ac:spMkLst>
            <pc:docMk/>
            <pc:sldMk cId="4163204935" sldId="274"/>
            <ac:spMk id="50" creationId="{8EA3B594-09AA-91F5-26CC-14FC209AFA76}"/>
          </ac:spMkLst>
        </pc:spChg>
        <pc:spChg chg="mod">
          <ac:chgData name="Nay La" userId="88eb46dc-09dc-4461-91d6-1f3886aa3652" providerId="ADAL" clId="{2FAB7FF8-5646-45AB-AD28-D3194D7F709D}" dt="2023-12-01T03:34:03.453" v="0"/>
          <ac:spMkLst>
            <pc:docMk/>
            <pc:sldMk cId="4163204935" sldId="274"/>
            <ac:spMk id="51" creationId="{F8C6AAFB-D3CD-0D75-957C-ECC733621B5A}"/>
          </ac:spMkLst>
        </pc:spChg>
        <pc:spChg chg="mod">
          <ac:chgData name="Nay La" userId="88eb46dc-09dc-4461-91d6-1f3886aa3652" providerId="ADAL" clId="{2FAB7FF8-5646-45AB-AD28-D3194D7F709D}" dt="2023-12-01T03:34:03.453" v="0"/>
          <ac:spMkLst>
            <pc:docMk/>
            <pc:sldMk cId="4163204935" sldId="274"/>
            <ac:spMk id="52" creationId="{4A8554F0-101D-51F1-4FD7-0623147BDBAC}"/>
          </ac:spMkLst>
        </pc:spChg>
        <pc:spChg chg="mod">
          <ac:chgData name="Nay La" userId="88eb46dc-09dc-4461-91d6-1f3886aa3652" providerId="ADAL" clId="{2FAB7FF8-5646-45AB-AD28-D3194D7F709D}" dt="2023-12-01T03:34:03.453" v="0"/>
          <ac:spMkLst>
            <pc:docMk/>
            <pc:sldMk cId="4163204935" sldId="274"/>
            <ac:spMk id="53" creationId="{5C36EAAC-6030-A674-DC84-F296F3E6E5DD}"/>
          </ac:spMkLst>
        </pc:spChg>
        <pc:spChg chg="mod">
          <ac:chgData name="Nay La" userId="88eb46dc-09dc-4461-91d6-1f3886aa3652" providerId="ADAL" clId="{2FAB7FF8-5646-45AB-AD28-D3194D7F709D}" dt="2023-12-01T03:34:03.453" v="0"/>
          <ac:spMkLst>
            <pc:docMk/>
            <pc:sldMk cId="4163204935" sldId="274"/>
            <ac:spMk id="54" creationId="{1CB290BD-3129-C013-4339-279E3D30A31C}"/>
          </ac:spMkLst>
        </pc:spChg>
        <pc:spChg chg="mod">
          <ac:chgData name="Nay La" userId="88eb46dc-09dc-4461-91d6-1f3886aa3652" providerId="ADAL" clId="{2FAB7FF8-5646-45AB-AD28-D3194D7F709D}" dt="2023-12-01T03:34:03.453" v="0"/>
          <ac:spMkLst>
            <pc:docMk/>
            <pc:sldMk cId="4163204935" sldId="274"/>
            <ac:spMk id="55" creationId="{3F1F12DA-9A3E-ED69-D2A9-D546A97A33D6}"/>
          </ac:spMkLst>
        </pc:spChg>
        <pc:grpChg chg="add del mod">
          <ac:chgData name="Nay La" userId="88eb46dc-09dc-4461-91d6-1f3886aa3652" providerId="ADAL" clId="{2FAB7FF8-5646-45AB-AD28-D3194D7F709D}" dt="2023-12-01T03:34:04.954" v="1"/>
          <ac:grpSpMkLst>
            <pc:docMk/>
            <pc:sldMk cId="4163204935" sldId="274"/>
            <ac:grpSpMk id="5" creationId="{112C0856-E221-2AD0-80A5-70930008681E}"/>
          </ac:grpSpMkLst>
        </pc:grpChg>
        <pc:grpChg chg="mod">
          <ac:chgData name="Nay La" userId="88eb46dc-09dc-4461-91d6-1f3886aa3652" providerId="ADAL" clId="{2FAB7FF8-5646-45AB-AD28-D3194D7F709D}" dt="2023-12-01T03:34:03.453" v="0"/>
          <ac:grpSpMkLst>
            <pc:docMk/>
            <pc:sldMk cId="4163204935" sldId="274"/>
            <ac:grpSpMk id="6" creationId="{10520F3B-6016-FB3D-5CF0-905E84638F35}"/>
          </ac:grpSpMkLst>
        </pc:grpChg>
        <pc:grpChg chg="mod">
          <ac:chgData name="Nay La" userId="88eb46dc-09dc-4461-91d6-1f3886aa3652" providerId="ADAL" clId="{2FAB7FF8-5646-45AB-AD28-D3194D7F709D}" dt="2023-12-01T03:34:03.453" v="0"/>
          <ac:grpSpMkLst>
            <pc:docMk/>
            <pc:sldMk cId="4163204935" sldId="274"/>
            <ac:grpSpMk id="7" creationId="{C5A2B3B6-80E5-25CE-9888-F362B12B6E90}"/>
          </ac:grpSpMkLst>
        </pc:grpChg>
        <pc:grpChg chg="mod">
          <ac:chgData name="Nay La" userId="88eb46dc-09dc-4461-91d6-1f3886aa3652" providerId="ADAL" clId="{2FAB7FF8-5646-45AB-AD28-D3194D7F709D}" dt="2023-12-01T03:34:03.453" v="0"/>
          <ac:grpSpMkLst>
            <pc:docMk/>
            <pc:sldMk cId="4163204935" sldId="274"/>
            <ac:grpSpMk id="8" creationId="{4BFB044E-C052-9173-2017-4C8539474AF3}"/>
          </ac:grpSpMkLst>
        </pc:grpChg>
        <pc:grpChg chg="mod">
          <ac:chgData name="Nay La" userId="88eb46dc-09dc-4461-91d6-1f3886aa3652" providerId="ADAL" clId="{2FAB7FF8-5646-45AB-AD28-D3194D7F709D}" dt="2023-12-01T03:34:03.453" v="0"/>
          <ac:grpSpMkLst>
            <pc:docMk/>
            <pc:sldMk cId="4163204935" sldId="274"/>
            <ac:grpSpMk id="9" creationId="{DFC5E653-E623-DC55-A4E8-1C288E0E7F18}"/>
          </ac:grpSpMkLst>
        </pc:grpChg>
        <pc:grpChg chg="mod">
          <ac:chgData name="Nay La" userId="88eb46dc-09dc-4461-91d6-1f3886aa3652" providerId="ADAL" clId="{2FAB7FF8-5646-45AB-AD28-D3194D7F709D}" dt="2023-12-01T03:34:03.453" v="0"/>
          <ac:grpSpMkLst>
            <pc:docMk/>
            <pc:sldMk cId="4163204935" sldId="274"/>
            <ac:grpSpMk id="10" creationId="{6EE1BA6C-FEBB-403F-3849-D8923A92E6B2}"/>
          </ac:grpSpMkLst>
        </pc:grpChg>
        <pc:grpChg chg="mod">
          <ac:chgData name="Nay La" userId="88eb46dc-09dc-4461-91d6-1f3886aa3652" providerId="ADAL" clId="{2FAB7FF8-5646-45AB-AD28-D3194D7F709D}" dt="2023-12-01T03:34:03.453" v="0"/>
          <ac:grpSpMkLst>
            <pc:docMk/>
            <pc:sldMk cId="4163204935" sldId="274"/>
            <ac:grpSpMk id="15" creationId="{7BDB6070-742D-EE73-9843-920315EB1477}"/>
          </ac:grpSpMkLst>
        </pc:grpChg>
        <pc:grpChg chg="mod">
          <ac:chgData name="Nay La" userId="88eb46dc-09dc-4461-91d6-1f3886aa3652" providerId="ADAL" clId="{2FAB7FF8-5646-45AB-AD28-D3194D7F709D}" dt="2023-12-01T03:34:03.453" v="0"/>
          <ac:grpSpMkLst>
            <pc:docMk/>
            <pc:sldMk cId="4163204935" sldId="274"/>
            <ac:grpSpMk id="21" creationId="{23296DE6-9E52-745A-60B7-64DF59F2513F}"/>
          </ac:grpSpMkLst>
        </pc:grpChg>
        <pc:grpChg chg="mod">
          <ac:chgData name="Nay La" userId="88eb46dc-09dc-4461-91d6-1f3886aa3652" providerId="ADAL" clId="{2FAB7FF8-5646-45AB-AD28-D3194D7F709D}" dt="2023-12-01T03:34:03.453" v="0"/>
          <ac:grpSpMkLst>
            <pc:docMk/>
            <pc:sldMk cId="4163204935" sldId="274"/>
            <ac:grpSpMk id="28" creationId="{C78359EC-4039-633F-240A-3AC5C06CB3A6}"/>
          </ac:grpSpMkLst>
        </pc:grpChg>
        <pc:grpChg chg="mod">
          <ac:chgData name="Nay La" userId="88eb46dc-09dc-4461-91d6-1f3886aa3652" providerId="ADAL" clId="{2FAB7FF8-5646-45AB-AD28-D3194D7F709D}" dt="2023-12-01T03:34:03.453" v="0"/>
          <ac:grpSpMkLst>
            <pc:docMk/>
            <pc:sldMk cId="4163204935" sldId="274"/>
            <ac:grpSpMk id="34" creationId="{43CFA508-4EF9-BD28-6E0E-E68261D51242}"/>
          </ac:grpSpMkLst>
        </pc:grpChg>
      </pc:sldChg>
      <pc:sldChg chg="modSp mod ord">
        <pc:chgData name="Nay La" userId="88eb46dc-09dc-4461-91d6-1f3886aa3652" providerId="ADAL" clId="{2FAB7FF8-5646-45AB-AD28-D3194D7F709D}" dt="2023-12-04T06:23:53.338" v="5443" actId="20577"/>
        <pc:sldMkLst>
          <pc:docMk/>
          <pc:sldMk cId="4254723994" sldId="275"/>
        </pc:sldMkLst>
        <pc:spChg chg="mod">
          <ac:chgData name="Nay La" userId="88eb46dc-09dc-4461-91d6-1f3886aa3652" providerId="ADAL" clId="{2FAB7FF8-5646-45AB-AD28-D3194D7F709D}" dt="2023-12-04T06:23:53.338" v="5443" actId="20577"/>
          <ac:spMkLst>
            <pc:docMk/>
            <pc:sldMk cId="4254723994" sldId="275"/>
            <ac:spMk id="3" creationId="{00000000-0000-0000-0000-000000000000}"/>
          </ac:spMkLst>
        </pc:spChg>
      </pc:sldChg>
      <pc:sldChg chg="modSp mod ord">
        <pc:chgData name="Nay La" userId="88eb46dc-09dc-4461-91d6-1f3886aa3652" providerId="ADAL" clId="{2FAB7FF8-5646-45AB-AD28-D3194D7F709D}" dt="2023-12-04T06:26:54.776" v="5526" actId="20577"/>
        <pc:sldMkLst>
          <pc:docMk/>
          <pc:sldMk cId="1492122903" sldId="278"/>
        </pc:sldMkLst>
        <pc:spChg chg="mod">
          <ac:chgData name="Nay La" userId="88eb46dc-09dc-4461-91d6-1f3886aa3652" providerId="ADAL" clId="{2FAB7FF8-5646-45AB-AD28-D3194D7F709D}" dt="2023-12-04T06:26:54.776" v="5526" actId="20577"/>
          <ac:spMkLst>
            <pc:docMk/>
            <pc:sldMk cId="1492122903" sldId="278"/>
            <ac:spMk id="3" creationId="{00000000-0000-0000-0000-000000000000}"/>
          </ac:spMkLst>
        </pc:spChg>
      </pc:sldChg>
      <pc:sldChg chg="addSp delSp modSp mod modNotesTx">
        <pc:chgData name="Nay La" userId="88eb46dc-09dc-4461-91d6-1f3886aa3652" providerId="ADAL" clId="{2FAB7FF8-5646-45AB-AD28-D3194D7F709D}" dt="2023-12-04T06:29:22.921" v="5827" actId="20577"/>
        <pc:sldMkLst>
          <pc:docMk/>
          <pc:sldMk cId="1522569530" sldId="279"/>
        </pc:sldMkLst>
        <pc:spChg chg="mod">
          <ac:chgData name="Nay La" userId="88eb46dc-09dc-4461-91d6-1f3886aa3652" providerId="ADAL" clId="{2FAB7FF8-5646-45AB-AD28-D3194D7F709D}" dt="2023-12-03T06:30:34.145" v="925" actId="2711"/>
          <ac:spMkLst>
            <pc:docMk/>
            <pc:sldMk cId="1522569530" sldId="279"/>
            <ac:spMk id="2" creationId="{00000000-0000-0000-0000-000000000000}"/>
          </ac:spMkLst>
        </pc:spChg>
        <pc:spChg chg="mod">
          <ac:chgData name="Nay La" userId="88eb46dc-09dc-4461-91d6-1f3886aa3652" providerId="ADAL" clId="{2FAB7FF8-5646-45AB-AD28-D3194D7F709D}" dt="2023-12-03T06:30:34.145" v="925" actId="2711"/>
          <ac:spMkLst>
            <pc:docMk/>
            <pc:sldMk cId="1522569530" sldId="279"/>
            <ac:spMk id="3" creationId="{00000000-0000-0000-0000-000000000000}"/>
          </ac:spMkLst>
        </pc:spChg>
        <pc:spChg chg="mod">
          <ac:chgData name="Nay La" userId="88eb46dc-09dc-4461-91d6-1f3886aa3652" providerId="ADAL" clId="{2FAB7FF8-5646-45AB-AD28-D3194D7F709D}" dt="2023-12-03T06:30:34.145" v="925" actId="2711"/>
          <ac:spMkLst>
            <pc:docMk/>
            <pc:sldMk cId="1522569530" sldId="279"/>
            <ac:spMk id="5" creationId="{00000000-0000-0000-0000-000000000000}"/>
          </ac:spMkLst>
        </pc:spChg>
        <pc:picChg chg="add mod">
          <ac:chgData name="Nay La" userId="88eb46dc-09dc-4461-91d6-1f3886aa3652" providerId="ADAL" clId="{2FAB7FF8-5646-45AB-AD28-D3194D7F709D}" dt="2023-12-04T05:58:28.676" v="3276" actId="1076"/>
          <ac:picMkLst>
            <pc:docMk/>
            <pc:sldMk cId="1522569530" sldId="279"/>
            <ac:picMk id="4" creationId="{8B28CB92-DEE4-E591-ED11-3C5423F27C33}"/>
          </ac:picMkLst>
        </pc:picChg>
        <pc:picChg chg="del">
          <ac:chgData name="Nay La" userId="88eb46dc-09dc-4461-91d6-1f3886aa3652" providerId="ADAL" clId="{2FAB7FF8-5646-45AB-AD28-D3194D7F709D}" dt="2023-12-01T04:43:59.144" v="501" actId="478"/>
          <ac:picMkLst>
            <pc:docMk/>
            <pc:sldMk cId="1522569530" sldId="279"/>
            <ac:picMk id="6" creationId="{00000000-0000-0000-0000-000000000000}"/>
          </ac:picMkLst>
        </pc:picChg>
      </pc:sldChg>
      <pc:sldChg chg="del">
        <pc:chgData name="Nay La" userId="88eb46dc-09dc-4461-91d6-1f3886aa3652" providerId="ADAL" clId="{2FAB7FF8-5646-45AB-AD28-D3194D7F709D}" dt="2023-12-01T04:43:54.787" v="500" actId="47"/>
        <pc:sldMkLst>
          <pc:docMk/>
          <pc:sldMk cId="1106010436" sldId="280"/>
        </pc:sldMkLst>
      </pc:sldChg>
      <pc:sldChg chg="addSp delSp modSp mod ord">
        <pc:chgData name="Nay La" userId="88eb46dc-09dc-4461-91d6-1f3886aa3652" providerId="ADAL" clId="{2FAB7FF8-5646-45AB-AD28-D3194D7F709D}" dt="2023-12-03T07:13:15.035" v="3052" actId="20578"/>
        <pc:sldMkLst>
          <pc:docMk/>
          <pc:sldMk cId="4271823161" sldId="281"/>
        </pc:sldMkLst>
        <pc:spChg chg="mod">
          <ac:chgData name="Nay La" userId="88eb46dc-09dc-4461-91d6-1f3886aa3652" providerId="ADAL" clId="{2FAB7FF8-5646-45AB-AD28-D3194D7F709D}" dt="2023-12-03T06:30:29.220" v="924" actId="2711"/>
          <ac:spMkLst>
            <pc:docMk/>
            <pc:sldMk cId="4271823161" sldId="281"/>
            <ac:spMk id="2" creationId="{00000000-0000-0000-0000-000000000000}"/>
          </ac:spMkLst>
        </pc:spChg>
        <pc:spChg chg="mod">
          <ac:chgData name="Nay La" userId="88eb46dc-09dc-4461-91d6-1f3886aa3652" providerId="ADAL" clId="{2FAB7FF8-5646-45AB-AD28-D3194D7F709D}" dt="2023-12-03T06:30:29.220" v="924" actId="2711"/>
          <ac:spMkLst>
            <pc:docMk/>
            <pc:sldMk cId="4271823161" sldId="281"/>
            <ac:spMk id="3" creationId="{00000000-0000-0000-0000-000000000000}"/>
          </ac:spMkLst>
        </pc:spChg>
        <pc:spChg chg="mod">
          <ac:chgData name="Nay La" userId="88eb46dc-09dc-4461-91d6-1f3886aa3652" providerId="ADAL" clId="{2FAB7FF8-5646-45AB-AD28-D3194D7F709D}" dt="2023-12-03T06:30:29.220" v="924" actId="2711"/>
          <ac:spMkLst>
            <pc:docMk/>
            <pc:sldMk cId="4271823161" sldId="281"/>
            <ac:spMk id="5" creationId="{00000000-0000-0000-0000-000000000000}"/>
          </ac:spMkLst>
        </pc:spChg>
        <pc:picChg chg="add mod">
          <ac:chgData name="Nay La" userId="88eb46dc-09dc-4461-91d6-1f3886aa3652" providerId="ADAL" clId="{2FAB7FF8-5646-45AB-AD28-D3194D7F709D}" dt="2023-12-01T04:38:43.737" v="415"/>
          <ac:picMkLst>
            <pc:docMk/>
            <pc:sldMk cId="4271823161" sldId="281"/>
            <ac:picMk id="4" creationId="{58DC0961-C05D-2AC3-3414-1C9A4ADF6282}"/>
          </ac:picMkLst>
        </pc:picChg>
        <pc:picChg chg="del">
          <ac:chgData name="Nay La" userId="88eb46dc-09dc-4461-91d6-1f3886aa3652" providerId="ADAL" clId="{2FAB7FF8-5646-45AB-AD28-D3194D7F709D}" dt="2023-12-01T04:38:18.648" v="405" actId="478"/>
          <ac:picMkLst>
            <pc:docMk/>
            <pc:sldMk cId="4271823161" sldId="281"/>
            <ac:picMk id="7" creationId="{00000000-0000-0000-0000-000000000000}"/>
          </ac:picMkLst>
        </pc:picChg>
        <pc:picChg chg="add del mod">
          <ac:chgData name="Nay La" userId="88eb46dc-09dc-4461-91d6-1f3886aa3652" providerId="ADAL" clId="{2FAB7FF8-5646-45AB-AD28-D3194D7F709D}" dt="2023-12-01T04:40:38.557" v="429" actId="21"/>
          <ac:picMkLst>
            <pc:docMk/>
            <pc:sldMk cId="4271823161" sldId="281"/>
            <ac:picMk id="8" creationId="{698FF28E-E32B-5F5F-BB69-98491B949DD0}"/>
          </ac:picMkLst>
        </pc:picChg>
        <pc:picChg chg="add mod">
          <ac:chgData name="Nay La" userId="88eb46dc-09dc-4461-91d6-1f3886aa3652" providerId="ADAL" clId="{2FAB7FF8-5646-45AB-AD28-D3194D7F709D}" dt="2023-12-03T06:30:29.220" v="924" actId="2711"/>
          <ac:picMkLst>
            <pc:docMk/>
            <pc:sldMk cId="4271823161" sldId="281"/>
            <ac:picMk id="10" creationId="{23B8A4D6-B469-A9E0-4AC3-4E56A709FBAF}"/>
          </ac:picMkLst>
        </pc:picChg>
      </pc:sldChg>
      <pc:sldChg chg="del">
        <pc:chgData name="Nay La" userId="88eb46dc-09dc-4461-91d6-1f3886aa3652" providerId="ADAL" clId="{2FAB7FF8-5646-45AB-AD28-D3194D7F709D}" dt="2023-12-01T04:40:47.167" v="430" actId="47"/>
        <pc:sldMkLst>
          <pc:docMk/>
          <pc:sldMk cId="3120760264" sldId="282"/>
        </pc:sldMkLst>
      </pc:sldChg>
      <pc:sldChg chg="addSp delSp modSp mod ord">
        <pc:chgData name="Nay La" userId="88eb46dc-09dc-4461-91d6-1f3886aa3652" providerId="ADAL" clId="{2FAB7FF8-5646-45AB-AD28-D3194D7F709D}" dt="2023-12-03T07:14:07.125" v="3072"/>
        <pc:sldMkLst>
          <pc:docMk/>
          <pc:sldMk cId="3205325902" sldId="283"/>
        </pc:sldMkLst>
        <pc:spChg chg="mod">
          <ac:chgData name="Nay La" userId="88eb46dc-09dc-4461-91d6-1f3886aa3652" providerId="ADAL" clId="{2FAB7FF8-5646-45AB-AD28-D3194D7F709D}" dt="2023-12-03T06:30:19.760" v="922" actId="2711"/>
          <ac:spMkLst>
            <pc:docMk/>
            <pc:sldMk cId="3205325902" sldId="283"/>
            <ac:spMk id="2" creationId="{00000000-0000-0000-0000-000000000000}"/>
          </ac:spMkLst>
        </pc:spChg>
        <pc:spChg chg="mod">
          <ac:chgData name="Nay La" userId="88eb46dc-09dc-4461-91d6-1f3886aa3652" providerId="ADAL" clId="{2FAB7FF8-5646-45AB-AD28-D3194D7F709D}" dt="2023-12-03T06:30:19.760" v="922" actId="2711"/>
          <ac:spMkLst>
            <pc:docMk/>
            <pc:sldMk cId="3205325902" sldId="283"/>
            <ac:spMk id="3" creationId="{00000000-0000-0000-0000-000000000000}"/>
          </ac:spMkLst>
        </pc:spChg>
        <pc:spChg chg="mod">
          <ac:chgData name="Nay La" userId="88eb46dc-09dc-4461-91d6-1f3886aa3652" providerId="ADAL" clId="{2FAB7FF8-5646-45AB-AD28-D3194D7F709D}" dt="2023-12-03T06:30:19.760" v="922" actId="2711"/>
          <ac:spMkLst>
            <pc:docMk/>
            <pc:sldMk cId="3205325902" sldId="283"/>
            <ac:spMk id="5" creationId="{00000000-0000-0000-0000-000000000000}"/>
          </ac:spMkLst>
        </pc:spChg>
        <pc:picChg chg="add mod">
          <ac:chgData name="Nay La" userId="88eb46dc-09dc-4461-91d6-1f3886aa3652" providerId="ADAL" clId="{2FAB7FF8-5646-45AB-AD28-D3194D7F709D}" dt="2023-12-03T06:30:19.760" v="922" actId="2711"/>
          <ac:picMkLst>
            <pc:docMk/>
            <pc:sldMk cId="3205325902" sldId="283"/>
            <ac:picMk id="4" creationId="{9E72D5C2-8E1A-5074-C18C-49A62CB8B7E6}"/>
          </ac:picMkLst>
        </pc:picChg>
        <pc:picChg chg="del">
          <ac:chgData name="Nay La" userId="88eb46dc-09dc-4461-91d6-1f3886aa3652" providerId="ADAL" clId="{2FAB7FF8-5646-45AB-AD28-D3194D7F709D}" dt="2023-12-01T04:40:52.287" v="431" actId="478"/>
          <ac:picMkLst>
            <pc:docMk/>
            <pc:sldMk cId="3205325902" sldId="283"/>
            <ac:picMk id="6" creationId="{00000000-0000-0000-0000-000000000000}"/>
          </ac:picMkLst>
        </pc:picChg>
      </pc:sldChg>
      <pc:sldChg chg="modSp del">
        <pc:chgData name="Nay La" userId="88eb46dc-09dc-4461-91d6-1f3886aa3652" providerId="ADAL" clId="{2FAB7FF8-5646-45AB-AD28-D3194D7F709D}" dt="2023-12-03T06:48:44.443" v="2081" actId="47"/>
        <pc:sldMkLst>
          <pc:docMk/>
          <pc:sldMk cId="2104618515" sldId="284"/>
        </pc:sldMkLst>
        <pc:spChg chg="mod">
          <ac:chgData name="Nay La" userId="88eb46dc-09dc-4461-91d6-1f3886aa3652" providerId="ADAL" clId="{2FAB7FF8-5646-45AB-AD28-D3194D7F709D}" dt="2023-12-03T06:30:13.207" v="921" actId="2711"/>
          <ac:spMkLst>
            <pc:docMk/>
            <pc:sldMk cId="2104618515" sldId="284"/>
            <ac:spMk id="2" creationId="{00000000-0000-0000-0000-000000000000}"/>
          </ac:spMkLst>
        </pc:spChg>
        <pc:spChg chg="mod">
          <ac:chgData name="Nay La" userId="88eb46dc-09dc-4461-91d6-1f3886aa3652" providerId="ADAL" clId="{2FAB7FF8-5646-45AB-AD28-D3194D7F709D}" dt="2023-12-03T06:30:13.207" v="921" actId="2711"/>
          <ac:spMkLst>
            <pc:docMk/>
            <pc:sldMk cId="2104618515" sldId="284"/>
            <ac:spMk id="3" creationId="{00000000-0000-0000-0000-000000000000}"/>
          </ac:spMkLst>
        </pc:spChg>
        <pc:spChg chg="mod">
          <ac:chgData name="Nay La" userId="88eb46dc-09dc-4461-91d6-1f3886aa3652" providerId="ADAL" clId="{2FAB7FF8-5646-45AB-AD28-D3194D7F709D}" dt="2023-12-03T06:30:13.207" v="921" actId="2711"/>
          <ac:spMkLst>
            <pc:docMk/>
            <pc:sldMk cId="2104618515" sldId="284"/>
            <ac:spMk id="5" creationId="{00000000-0000-0000-0000-000000000000}"/>
          </ac:spMkLst>
        </pc:spChg>
        <pc:picChg chg="mod">
          <ac:chgData name="Nay La" userId="88eb46dc-09dc-4461-91d6-1f3886aa3652" providerId="ADAL" clId="{2FAB7FF8-5646-45AB-AD28-D3194D7F709D}" dt="2023-12-03T06:30:13.207" v="921" actId="2711"/>
          <ac:picMkLst>
            <pc:docMk/>
            <pc:sldMk cId="2104618515" sldId="284"/>
            <ac:picMk id="6" creationId="{00000000-0000-0000-0000-000000000000}"/>
          </ac:picMkLst>
        </pc:picChg>
      </pc:sldChg>
      <pc:sldChg chg="del">
        <pc:chgData name="Nay La" userId="88eb46dc-09dc-4461-91d6-1f3886aa3652" providerId="ADAL" clId="{2FAB7FF8-5646-45AB-AD28-D3194D7F709D}" dt="2023-12-01T04:36:35.638" v="404" actId="47"/>
        <pc:sldMkLst>
          <pc:docMk/>
          <pc:sldMk cId="3754911997" sldId="285"/>
        </pc:sldMkLst>
      </pc:sldChg>
      <pc:sldChg chg="modSp mod ord">
        <pc:chgData name="Nay La" userId="88eb46dc-09dc-4461-91d6-1f3886aa3652" providerId="ADAL" clId="{2FAB7FF8-5646-45AB-AD28-D3194D7F709D}" dt="2023-12-04T06:31:35.022" v="6227" actId="20577"/>
        <pc:sldMkLst>
          <pc:docMk/>
          <pc:sldMk cId="1814594633" sldId="288"/>
        </pc:sldMkLst>
        <pc:spChg chg="mod">
          <ac:chgData name="Nay La" userId="88eb46dc-09dc-4461-91d6-1f3886aa3652" providerId="ADAL" clId="{2FAB7FF8-5646-45AB-AD28-D3194D7F709D}" dt="2023-12-03T06:49:46.937" v="2086" actId="1076"/>
          <ac:spMkLst>
            <pc:docMk/>
            <pc:sldMk cId="1814594633" sldId="288"/>
            <ac:spMk id="2" creationId="{00000000-0000-0000-0000-000000000000}"/>
          </ac:spMkLst>
        </pc:spChg>
        <pc:spChg chg="mod">
          <ac:chgData name="Nay La" userId="88eb46dc-09dc-4461-91d6-1f3886aa3652" providerId="ADAL" clId="{2FAB7FF8-5646-45AB-AD28-D3194D7F709D}" dt="2023-12-04T06:31:35.022" v="6227" actId="20577"/>
          <ac:spMkLst>
            <pc:docMk/>
            <pc:sldMk cId="1814594633" sldId="288"/>
            <ac:spMk id="3" creationId="{00000000-0000-0000-0000-000000000000}"/>
          </ac:spMkLst>
        </pc:spChg>
        <pc:spChg chg="mod">
          <ac:chgData name="Nay La" userId="88eb46dc-09dc-4461-91d6-1f3886aa3652" providerId="ADAL" clId="{2FAB7FF8-5646-45AB-AD28-D3194D7F709D}" dt="2023-12-03T06:47:47.941" v="2075" actId="2711"/>
          <ac:spMkLst>
            <pc:docMk/>
            <pc:sldMk cId="1814594633" sldId="288"/>
            <ac:spMk id="4" creationId="{00000000-0000-0000-0000-000000000000}"/>
          </ac:spMkLst>
        </pc:spChg>
      </pc:sldChg>
      <pc:sldChg chg="modSp mod">
        <pc:chgData name="Nay La" userId="88eb46dc-09dc-4461-91d6-1f3886aa3652" providerId="ADAL" clId="{2FAB7FF8-5646-45AB-AD28-D3194D7F709D}" dt="2023-12-04T06:32:23.147" v="6305" actId="20577"/>
        <pc:sldMkLst>
          <pc:docMk/>
          <pc:sldMk cId="2237922853" sldId="289"/>
        </pc:sldMkLst>
        <pc:spChg chg="mod">
          <ac:chgData name="Nay La" userId="88eb46dc-09dc-4461-91d6-1f3886aa3652" providerId="ADAL" clId="{2FAB7FF8-5646-45AB-AD28-D3194D7F709D}" dt="2023-12-03T06:49:02.570" v="2082" actId="2711"/>
          <ac:spMkLst>
            <pc:docMk/>
            <pc:sldMk cId="2237922853" sldId="289"/>
            <ac:spMk id="2" creationId="{00000000-0000-0000-0000-000000000000}"/>
          </ac:spMkLst>
        </pc:spChg>
        <pc:spChg chg="mod">
          <ac:chgData name="Nay La" userId="88eb46dc-09dc-4461-91d6-1f3886aa3652" providerId="ADAL" clId="{2FAB7FF8-5646-45AB-AD28-D3194D7F709D}" dt="2023-12-04T06:32:23.147" v="6305" actId="20577"/>
          <ac:spMkLst>
            <pc:docMk/>
            <pc:sldMk cId="2237922853" sldId="289"/>
            <ac:spMk id="3" creationId="{00000000-0000-0000-0000-000000000000}"/>
          </ac:spMkLst>
        </pc:spChg>
        <pc:spChg chg="mod">
          <ac:chgData name="Nay La" userId="88eb46dc-09dc-4461-91d6-1f3886aa3652" providerId="ADAL" clId="{2FAB7FF8-5646-45AB-AD28-D3194D7F709D}" dt="2023-12-03T06:49:02.570" v="2082" actId="2711"/>
          <ac:spMkLst>
            <pc:docMk/>
            <pc:sldMk cId="2237922853" sldId="289"/>
            <ac:spMk id="4" creationId="{00000000-0000-0000-0000-000000000000}"/>
          </ac:spMkLst>
        </pc:spChg>
      </pc:sldChg>
      <pc:sldChg chg="modSp">
        <pc:chgData name="Nay La" userId="88eb46dc-09dc-4461-91d6-1f3886aa3652" providerId="ADAL" clId="{2FAB7FF8-5646-45AB-AD28-D3194D7F709D}" dt="2023-12-03T06:47:43.556" v="2074" actId="2711"/>
        <pc:sldMkLst>
          <pc:docMk/>
          <pc:sldMk cId="3506109279" sldId="290"/>
        </pc:sldMkLst>
        <pc:spChg chg="mod">
          <ac:chgData name="Nay La" userId="88eb46dc-09dc-4461-91d6-1f3886aa3652" providerId="ADAL" clId="{2FAB7FF8-5646-45AB-AD28-D3194D7F709D}" dt="2023-12-03T06:47:43.556" v="2074" actId="2711"/>
          <ac:spMkLst>
            <pc:docMk/>
            <pc:sldMk cId="3506109279" sldId="290"/>
            <ac:spMk id="2" creationId="{00000000-0000-0000-0000-000000000000}"/>
          </ac:spMkLst>
        </pc:spChg>
        <pc:spChg chg="mod">
          <ac:chgData name="Nay La" userId="88eb46dc-09dc-4461-91d6-1f3886aa3652" providerId="ADAL" clId="{2FAB7FF8-5646-45AB-AD28-D3194D7F709D}" dt="2023-12-03T06:47:43.556" v="2074" actId="2711"/>
          <ac:spMkLst>
            <pc:docMk/>
            <pc:sldMk cId="3506109279" sldId="290"/>
            <ac:spMk id="3" creationId="{00000000-0000-0000-0000-000000000000}"/>
          </ac:spMkLst>
        </pc:spChg>
        <pc:spChg chg="mod">
          <ac:chgData name="Nay La" userId="88eb46dc-09dc-4461-91d6-1f3886aa3652" providerId="ADAL" clId="{2FAB7FF8-5646-45AB-AD28-D3194D7F709D}" dt="2023-12-03T06:47:43.556" v="2074" actId="2711"/>
          <ac:spMkLst>
            <pc:docMk/>
            <pc:sldMk cId="3506109279" sldId="290"/>
            <ac:spMk id="4" creationId="{00000000-0000-0000-0000-000000000000}"/>
          </ac:spMkLst>
        </pc:spChg>
      </pc:sldChg>
      <pc:sldChg chg="modSp mod">
        <pc:chgData name="Nay La" userId="88eb46dc-09dc-4461-91d6-1f3886aa3652" providerId="ADAL" clId="{2FAB7FF8-5646-45AB-AD28-D3194D7F709D}" dt="2023-12-04T06:33:09.231" v="6314" actId="20577"/>
        <pc:sldMkLst>
          <pc:docMk/>
          <pc:sldMk cId="2585039224" sldId="291"/>
        </pc:sldMkLst>
        <pc:spChg chg="mod">
          <ac:chgData name="Nay La" userId="88eb46dc-09dc-4461-91d6-1f3886aa3652" providerId="ADAL" clId="{2FAB7FF8-5646-45AB-AD28-D3194D7F709D}" dt="2023-12-03T06:47:38.913" v="2073" actId="2711"/>
          <ac:spMkLst>
            <pc:docMk/>
            <pc:sldMk cId="2585039224" sldId="291"/>
            <ac:spMk id="2" creationId="{00000000-0000-0000-0000-000000000000}"/>
          </ac:spMkLst>
        </pc:spChg>
        <pc:spChg chg="mod">
          <ac:chgData name="Nay La" userId="88eb46dc-09dc-4461-91d6-1f3886aa3652" providerId="ADAL" clId="{2FAB7FF8-5646-45AB-AD28-D3194D7F709D}" dt="2023-12-04T06:33:09.231" v="6314" actId="20577"/>
          <ac:spMkLst>
            <pc:docMk/>
            <pc:sldMk cId="2585039224" sldId="291"/>
            <ac:spMk id="3" creationId="{00000000-0000-0000-0000-000000000000}"/>
          </ac:spMkLst>
        </pc:spChg>
        <pc:spChg chg="mod">
          <ac:chgData name="Nay La" userId="88eb46dc-09dc-4461-91d6-1f3886aa3652" providerId="ADAL" clId="{2FAB7FF8-5646-45AB-AD28-D3194D7F709D}" dt="2023-12-03T06:47:38.913" v="2073" actId="2711"/>
          <ac:spMkLst>
            <pc:docMk/>
            <pc:sldMk cId="2585039224" sldId="291"/>
            <ac:spMk id="4" creationId="{00000000-0000-0000-0000-000000000000}"/>
          </ac:spMkLst>
        </pc:spChg>
      </pc:sldChg>
      <pc:sldChg chg="modSp mod">
        <pc:chgData name="Nay La" userId="88eb46dc-09dc-4461-91d6-1f3886aa3652" providerId="ADAL" clId="{2FAB7FF8-5646-45AB-AD28-D3194D7F709D}" dt="2023-12-03T06:58:06.704" v="2449" actId="20577"/>
        <pc:sldMkLst>
          <pc:docMk/>
          <pc:sldMk cId="709877778" sldId="292"/>
        </pc:sldMkLst>
        <pc:spChg chg="mod">
          <ac:chgData name="Nay La" userId="88eb46dc-09dc-4461-91d6-1f3886aa3652" providerId="ADAL" clId="{2FAB7FF8-5646-45AB-AD28-D3194D7F709D}" dt="2023-12-03T06:47:34.870" v="2072" actId="2711"/>
          <ac:spMkLst>
            <pc:docMk/>
            <pc:sldMk cId="709877778" sldId="292"/>
            <ac:spMk id="2" creationId="{00000000-0000-0000-0000-000000000000}"/>
          </ac:spMkLst>
        </pc:spChg>
        <pc:spChg chg="mod">
          <ac:chgData name="Nay La" userId="88eb46dc-09dc-4461-91d6-1f3886aa3652" providerId="ADAL" clId="{2FAB7FF8-5646-45AB-AD28-D3194D7F709D}" dt="2023-12-03T06:58:06.704" v="2449" actId="20577"/>
          <ac:spMkLst>
            <pc:docMk/>
            <pc:sldMk cId="709877778" sldId="292"/>
            <ac:spMk id="3" creationId="{00000000-0000-0000-0000-000000000000}"/>
          </ac:spMkLst>
        </pc:spChg>
        <pc:spChg chg="mod">
          <ac:chgData name="Nay La" userId="88eb46dc-09dc-4461-91d6-1f3886aa3652" providerId="ADAL" clId="{2FAB7FF8-5646-45AB-AD28-D3194D7F709D}" dt="2023-12-03T06:47:34.870" v="2072" actId="2711"/>
          <ac:spMkLst>
            <pc:docMk/>
            <pc:sldMk cId="709877778" sldId="292"/>
            <ac:spMk id="4" creationId="{00000000-0000-0000-0000-000000000000}"/>
          </ac:spMkLst>
        </pc:spChg>
      </pc:sldChg>
      <pc:sldChg chg="modSp">
        <pc:chgData name="Nay La" userId="88eb46dc-09dc-4461-91d6-1f3886aa3652" providerId="ADAL" clId="{2FAB7FF8-5646-45AB-AD28-D3194D7F709D}" dt="2023-12-03T06:58:33.215" v="2450" actId="2711"/>
        <pc:sldMkLst>
          <pc:docMk/>
          <pc:sldMk cId="4110908772" sldId="293"/>
        </pc:sldMkLst>
        <pc:spChg chg="mod">
          <ac:chgData name="Nay La" userId="88eb46dc-09dc-4461-91d6-1f3886aa3652" providerId="ADAL" clId="{2FAB7FF8-5646-45AB-AD28-D3194D7F709D}" dt="2023-12-03T06:58:33.215" v="2450" actId="2711"/>
          <ac:spMkLst>
            <pc:docMk/>
            <pc:sldMk cId="4110908772" sldId="293"/>
            <ac:spMk id="2" creationId="{00000000-0000-0000-0000-000000000000}"/>
          </ac:spMkLst>
        </pc:spChg>
        <pc:spChg chg="mod">
          <ac:chgData name="Nay La" userId="88eb46dc-09dc-4461-91d6-1f3886aa3652" providerId="ADAL" clId="{2FAB7FF8-5646-45AB-AD28-D3194D7F709D}" dt="2023-12-03T06:58:33.215" v="2450" actId="2711"/>
          <ac:spMkLst>
            <pc:docMk/>
            <pc:sldMk cId="4110908772" sldId="293"/>
            <ac:spMk id="3" creationId="{00000000-0000-0000-0000-000000000000}"/>
          </ac:spMkLst>
        </pc:spChg>
      </pc:sldChg>
      <pc:sldChg chg="modSp del">
        <pc:chgData name="Nay La" userId="88eb46dc-09dc-4461-91d6-1f3886aa3652" providerId="ADAL" clId="{2FAB7FF8-5646-45AB-AD28-D3194D7F709D}" dt="2023-12-03T06:56:43.318" v="2411" actId="47"/>
        <pc:sldMkLst>
          <pc:docMk/>
          <pc:sldMk cId="798882477" sldId="294"/>
        </pc:sldMkLst>
        <pc:spChg chg="mod">
          <ac:chgData name="Nay La" userId="88eb46dc-09dc-4461-91d6-1f3886aa3652" providerId="ADAL" clId="{2FAB7FF8-5646-45AB-AD28-D3194D7F709D}" dt="2023-12-03T06:47:30.811" v="2071" actId="2711"/>
          <ac:spMkLst>
            <pc:docMk/>
            <pc:sldMk cId="798882477" sldId="294"/>
            <ac:spMk id="2" creationId="{00000000-0000-0000-0000-000000000000}"/>
          </ac:spMkLst>
        </pc:spChg>
        <pc:spChg chg="mod">
          <ac:chgData name="Nay La" userId="88eb46dc-09dc-4461-91d6-1f3886aa3652" providerId="ADAL" clId="{2FAB7FF8-5646-45AB-AD28-D3194D7F709D}" dt="2023-12-03T06:47:30.811" v="2071" actId="2711"/>
          <ac:spMkLst>
            <pc:docMk/>
            <pc:sldMk cId="798882477" sldId="294"/>
            <ac:spMk id="3" creationId="{00000000-0000-0000-0000-000000000000}"/>
          </ac:spMkLst>
        </pc:spChg>
        <pc:spChg chg="mod">
          <ac:chgData name="Nay La" userId="88eb46dc-09dc-4461-91d6-1f3886aa3652" providerId="ADAL" clId="{2FAB7FF8-5646-45AB-AD28-D3194D7F709D}" dt="2023-12-03T06:47:30.811" v="2071" actId="2711"/>
          <ac:spMkLst>
            <pc:docMk/>
            <pc:sldMk cId="798882477" sldId="294"/>
            <ac:spMk id="4" creationId="{00000000-0000-0000-0000-000000000000}"/>
          </ac:spMkLst>
        </pc:spChg>
      </pc:sldChg>
      <pc:sldChg chg="modSp mod">
        <pc:chgData name="Nay La" userId="88eb46dc-09dc-4461-91d6-1f3886aa3652" providerId="ADAL" clId="{2FAB7FF8-5646-45AB-AD28-D3194D7F709D}" dt="2023-12-03T06:54:33.538" v="2148" actId="20577"/>
        <pc:sldMkLst>
          <pc:docMk/>
          <pc:sldMk cId="3917977123" sldId="295"/>
        </pc:sldMkLst>
        <pc:spChg chg="mod">
          <ac:chgData name="Nay La" userId="88eb46dc-09dc-4461-91d6-1f3886aa3652" providerId="ADAL" clId="{2FAB7FF8-5646-45AB-AD28-D3194D7F709D}" dt="2023-12-03T06:47:57.082" v="2076" actId="2711"/>
          <ac:spMkLst>
            <pc:docMk/>
            <pc:sldMk cId="3917977123" sldId="295"/>
            <ac:spMk id="2" creationId="{00000000-0000-0000-0000-000000000000}"/>
          </ac:spMkLst>
        </pc:spChg>
        <pc:spChg chg="mod">
          <ac:chgData name="Nay La" userId="88eb46dc-09dc-4461-91d6-1f3886aa3652" providerId="ADAL" clId="{2FAB7FF8-5646-45AB-AD28-D3194D7F709D}" dt="2023-12-03T06:54:33.538" v="2148" actId="20577"/>
          <ac:spMkLst>
            <pc:docMk/>
            <pc:sldMk cId="3917977123" sldId="295"/>
            <ac:spMk id="3" creationId="{00000000-0000-0000-0000-000000000000}"/>
          </ac:spMkLst>
        </pc:spChg>
        <pc:spChg chg="mod">
          <ac:chgData name="Nay La" userId="88eb46dc-09dc-4461-91d6-1f3886aa3652" providerId="ADAL" clId="{2FAB7FF8-5646-45AB-AD28-D3194D7F709D}" dt="2023-12-03T06:47:57.082" v="2076" actId="2711"/>
          <ac:spMkLst>
            <pc:docMk/>
            <pc:sldMk cId="3917977123" sldId="295"/>
            <ac:spMk id="4" creationId="{00000000-0000-0000-0000-000000000000}"/>
          </ac:spMkLst>
        </pc:spChg>
      </pc:sldChg>
      <pc:sldChg chg="del">
        <pc:chgData name="Nay La" userId="88eb46dc-09dc-4461-91d6-1f3886aa3652" providerId="ADAL" clId="{2FAB7FF8-5646-45AB-AD28-D3194D7F709D}" dt="2023-12-01T04:36:31.644" v="402" actId="47"/>
        <pc:sldMkLst>
          <pc:docMk/>
          <pc:sldMk cId="613342245" sldId="296"/>
        </pc:sldMkLst>
      </pc:sldChg>
      <pc:sldChg chg="del">
        <pc:chgData name="Nay La" userId="88eb46dc-09dc-4461-91d6-1f3886aa3652" providerId="ADAL" clId="{2FAB7FF8-5646-45AB-AD28-D3194D7F709D}" dt="2023-12-01T04:36:30.287" v="401" actId="47"/>
        <pc:sldMkLst>
          <pc:docMk/>
          <pc:sldMk cId="3051627473" sldId="297"/>
        </pc:sldMkLst>
      </pc:sldChg>
      <pc:sldChg chg="del">
        <pc:chgData name="Nay La" userId="88eb46dc-09dc-4461-91d6-1f3886aa3652" providerId="ADAL" clId="{2FAB7FF8-5646-45AB-AD28-D3194D7F709D}" dt="2023-12-01T04:36:28.188" v="400" actId="47"/>
        <pc:sldMkLst>
          <pc:docMk/>
          <pc:sldMk cId="1980235539" sldId="298"/>
        </pc:sldMkLst>
      </pc:sldChg>
      <pc:sldChg chg="addSp delSp del mod">
        <pc:chgData name="Nay La" userId="88eb46dc-09dc-4461-91d6-1f3886aa3652" providerId="ADAL" clId="{2FAB7FF8-5646-45AB-AD28-D3194D7F709D}" dt="2023-12-03T06:30:00.965" v="920" actId="47"/>
        <pc:sldMkLst>
          <pc:docMk/>
          <pc:sldMk cId="2986405491" sldId="299"/>
        </pc:sldMkLst>
        <pc:picChg chg="add del">
          <ac:chgData name="Nay La" userId="88eb46dc-09dc-4461-91d6-1f3886aa3652" providerId="ADAL" clId="{2FAB7FF8-5646-45AB-AD28-D3194D7F709D}" dt="2023-12-01T04:01:01.816" v="33" actId="22"/>
          <ac:picMkLst>
            <pc:docMk/>
            <pc:sldMk cId="2986405491" sldId="299"/>
            <ac:picMk id="7" creationId="{CC1334ED-DA7C-B98F-B071-8D5F485E85CD}"/>
          </ac:picMkLst>
        </pc:picChg>
      </pc:sldChg>
      <pc:sldChg chg="del">
        <pc:chgData name="Nay La" userId="88eb46dc-09dc-4461-91d6-1f3886aa3652" providerId="ADAL" clId="{2FAB7FF8-5646-45AB-AD28-D3194D7F709D}" dt="2023-12-01T04:36:34.068" v="403" actId="47"/>
        <pc:sldMkLst>
          <pc:docMk/>
          <pc:sldMk cId="2627179414" sldId="301"/>
        </pc:sldMkLst>
      </pc:sldChg>
      <pc:sldChg chg="del">
        <pc:chgData name="Nay La" userId="88eb46dc-09dc-4461-91d6-1f3886aa3652" providerId="ADAL" clId="{2FAB7FF8-5646-45AB-AD28-D3194D7F709D}" dt="2023-12-03T06:46:12.016" v="1963" actId="47"/>
        <pc:sldMkLst>
          <pc:docMk/>
          <pc:sldMk cId="3079144397" sldId="303"/>
        </pc:sldMkLst>
      </pc:sldChg>
      <pc:sldChg chg="addSp delSp modSp new del mod">
        <pc:chgData name="Nay La" userId="88eb46dc-09dc-4461-91d6-1f3886aa3652" providerId="ADAL" clId="{2FAB7FF8-5646-45AB-AD28-D3194D7F709D}" dt="2023-12-01T04:47:42.661" v="548" actId="47"/>
        <pc:sldMkLst>
          <pc:docMk/>
          <pc:sldMk cId="1916683471" sldId="304"/>
        </pc:sldMkLst>
        <pc:spChg chg="mod">
          <ac:chgData name="Nay La" userId="88eb46dc-09dc-4461-91d6-1f3886aa3652" providerId="ADAL" clId="{2FAB7FF8-5646-45AB-AD28-D3194D7F709D}" dt="2023-12-01T03:34:42.263" v="5" actId="255"/>
          <ac:spMkLst>
            <pc:docMk/>
            <pc:sldMk cId="1916683471" sldId="304"/>
            <ac:spMk id="2" creationId="{C020FD76-A009-35B6-1734-28C558705FBA}"/>
          </ac:spMkLst>
        </pc:spChg>
        <pc:spChg chg="add del mod">
          <ac:chgData name="Nay La" userId="88eb46dc-09dc-4461-91d6-1f3886aa3652" providerId="ADAL" clId="{2FAB7FF8-5646-45AB-AD28-D3194D7F709D}" dt="2023-12-01T03:35:56.843" v="31" actId="478"/>
          <ac:spMkLst>
            <pc:docMk/>
            <pc:sldMk cId="1916683471" sldId="304"/>
            <ac:spMk id="3" creationId="{7EEAF0A6-371F-1279-86BA-26B0B8721B0C}"/>
          </ac:spMkLst>
        </pc:spChg>
        <pc:spChg chg="mod">
          <ac:chgData name="Nay La" userId="88eb46dc-09dc-4461-91d6-1f3886aa3652" providerId="ADAL" clId="{2FAB7FF8-5646-45AB-AD28-D3194D7F709D}" dt="2023-12-01T03:34:42.263" v="5" actId="255"/>
          <ac:spMkLst>
            <pc:docMk/>
            <pc:sldMk cId="1916683471" sldId="304"/>
            <ac:spMk id="4" creationId="{EB81D59D-6332-ED51-FB49-A8E75E1BF598}"/>
          </ac:spMkLst>
        </pc:spChg>
        <pc:spChg chg="mod">
          <ac:chgData name="Nay La" userId="88eb46dc-09dc-4461-91d6-1f3886aa3652" providerId="ADAL" clId="{2FAB7FF8-5646-45AB-AD28-D3194D7F709D}" dt="2023-12-01T03:34:11.578" v="3"/>
          <ac:spMkLst>
            <pc:docMk/>
            <pc:sldMk cId="1916683471" sldId="304"/>
            <ac:spMk id="11" creationId="{266A3734-1204-CA02-390B-49D75B8BD3ED}"/>
          </ac:spMkLst>
        </pc:spChg>
        <pc:spChg chg="mod">
          <ac:chgData name="Nay La" userId="88eb46dc-09dc-4461-91d6-1f3886aa3652" providerId="ADAL" clId="{2FAB7FF8-5646-45AB-AD28-D3194D7F709D}" dt="2023-12-01T03:34:11.578" v="3"/>
          <ac:spMkLst>
            <pc:docMk/>
            <pc:sldMk cId="1916683471" sldId="304"/>
            <ac:spMk id="12" creationId="{D3A47EDD-3239-62D0-F0B3-7F4FA3007127}"/>
          </ac:spMkLst>
        </pc:spChg>
        <pc:spChg chg="mod">
          <ac:chgData name="Nay La" userId="88eb46dc-09dc-4461-91d6-1f3886aa3652" providerId="ADAL" clId="{2FAB7FF8-5646-45AB-AD28-D3194D7F709D}" dt="2023-12-01T03:34:11.578" v="3"/>
          <ac:spMkLst>
            <pc:docMk/>
            <pc:sldMk cId="1916683471" sldId="304"/>
            <ac:spMk id="13" creationId="{946B5228-8274-C143-BB6C-225488BFDF0F}"/>
          </ac:spMkLst>
        </pc:spChg>
        <pc:spChg chg="mod">
          <ac:chgData name="Nay La" userId="88eb46dc-09dc-4461-91d6-1f3886aa3652" providerId="ADAL" clId="{2FAB7FF8-5646-45AB-AD28-D3194D7F709D}" dt="2023-12-01T03:34:11.578" v="3"/>
          <ac:spMkLst>
            <pc:docMk/>
            <pc:sldMk cId="1916683471" sldId="304"/>
            <ac:spMk id="14" creationId="{67FFA00F-6931-73A8-D54B-BEDB6E079ADC}"/>
          </ac:spMkLst>
        </pc:spChg>
        <pc:spChg chg="mod">
          <ac:chgData name="Nay La" userId="88eb46dc-09dc-4461-91d6-1f3886aa3652" providerId="ADAL" clId="{2FAB7FF8-5646-45AB-AD28-D3194D7F709D}" dt="2023-12-01T03:34:11.578" v="3"/>
          <ac:spMkLst>
            <pc:docMk/>
            <pc:sldMk cId="1916683471" sldId="304"/>
            <ac:spMk id="16" creationId="{47C3F737-262C-F8BF-F960-B5F3D58D0962}"/>
          </ac:spMkLst>
        </pc:spChg>
        <pc:spChg chg="mod">
          <ac:chgData name="Nay La" userId="88eb46dc-09dc-4461-91d6-1f3886aa3652" providerId="ADAL" clId="{2FAB7FF8-5646-45AB-AD28-D3194D7F709D}" dt="2023-12-01T03:34:11.578" v="3"/>
          <ac:spMkLst>
            <pc:docMk/>
            <pc:sldMk cId="1916683471" sldId="304"/>
            <ac:spMk id="17" creationId="{8A5B4E37-29B9-0983-9A3D-FC7B2453C598}"/>
          </ac:spMkLst>
        </pc:spChg>
        <pc:spChg chg="mod">
          <ac:chgData name="Nay La" userId="88eb46dc-09dc-4461-91d6-1f3886aa3652" providerId="ADAL" clId="{2FAB7FF8-5646-45AB-AD28-D3194D7F709D}" dt="2023-12-01T03:34:11.578" v="3"/>
          <ac:spMkLst>
            <pc:docMk/>
            <pc:sldMk cId="1916683471" sldId="304"/>
            <ac:spMk id="18" creationId="{BC397066-E515-5038-3B94-594F00C1FBF4}"/>
          </ac:spMkLst>
        </pc:spChg>
        <pc:spChg chg="mod">
          <ac:chgData name="Nay La" userId="88eb46dc-09dc-4461-91d6-1f3886aa3652" providerId="ADAL" clId="{2FAB7FF8-5646-45AB-AD28-D3194D7F709D}" dt="2023-12-01T03:34:11.578" v="3"/>
          <ac:spMkLst>
            <pc:docMk/>
            <pc:sldMk cId="1916683471" sldId="304"/>
            <ac:spMk id="19" creationId="{C7F0C752-928E-C37D-DF45-FA2AF8A451A0}"/>
          </ac:spMkLst>
        </pc:spChg>
        <pc:spChg chg="mod">
          <ac:chgData name="Nay La" userId="88eb46dc-09dc-4461-91d6-1f3886aa3652" providerId="ADAL" clId="{2FAB7FF8-5646-45AB-AD28-D3194D7F709D}" dt="2023-12-01T03:34:11.578" v="3"/>
          <ac:spMkLst>
            <pc:docMk/>
            <pc:sldMk cId="1916683471" sldId="304"/>
            <ac:spMk id="20" creationId="{70622E71-C7EB-084F-36DF-8C6B73A74636}"/>
          </ac:spMkLst>
        </pc:spChg>
        <pc:spChg chg="mod">
          <ac:chgData name="Nay La" userId="88eb46dc-09dc-4461-91d6-1f3886aa3652" providerId="ADAL" clId="{2FAB7FF8-5646-45AB-AD28-D3194D7F709D}" dt="2023-12-01T03:34:11.578" v="3"/>
          <ac:spMkLst>
            <pc:docMk/>
            <pc:sldMk cId="1916683471" sldId="304"/>
            <ac:spMk id="22" creationId="{A86B4AD9-21B4-0ACF-B8BD-D97A70CA9568}"/>
          </ac:spMkLst>
        </pc:spChg>
        <pc:spChg chg="mod">
          <ac:chgData name="Nay La" userId="88eb46dc-09dc-4461-91d6-1f3886aa3652" providerId="ADAL" clId="{2FAB7FF8-5646-45AB-AD28-D3194D7F709D}" dt="2023-12-01T03:34:11.578" v="3"/>
          <ac:spMkLst>
            <pc:docMk/>
            <pc:sldMk cId="1916683471" sldId="304"/>
            <ac:spMk id="23" creationId="{F8CD7A92-4084-3EFA-8BFB-402319B6D067}"/>
          </ac:spMkLst>
        </pc:spChg>
        <pc:spChg chg="mod">
          <ac:chgData name="Nay La" userId="88eb46dc-09dc-4461-91d6-1f3886aa3652" providerId="ADAL" clId="{2FAB7FF8-5646-45AB-AD28-D3194D7F709D}" dt="2023-12-01T03:34:11.578" v="3"/>
          <ac:spMkLst>
            <pc:docMk/>
            <pc:sldMk cId="1916683471" sldId="304"/>
            <ac:spMk id="24" creationId="{39AB2DD6-3E7B-B90D-C01F-0175F10230C9}"/>
          </ac:spMkLst>
        </pc:spChg>
        <pc:spChg chg="mod">
          <ac:chgData name="Nay La" userId="88eb46dc-09dc-4461-91d6-1f3886aa3652" providerId="ADAL" clId="{2FAB7FF8-5646-45AB-AD28-D3194D7F709D}" dt="2023-12-01T03:34:11.578" v="3"/>
          <ac:spMkLst>
            <pc:docMk/>
            <pc:sldMk cId="1916683471" sldId="304"/>
            <ac:spMk id="25" creationId="{4B0EEB65-52F3-20ED-82D3-45EEDE212D67}"/>
          </ac:spMkLst>
        </pc:spChg>
        <pc:spChg chg="mod">
          <ac:chgData name="Nay La" userId="88eb46dc-09dc-4461-91d6-1f3886aa3652" providerId="ADAL" clId="{2FAB7FF8-5646-45AB-AD28-D3194D7F709D}" dt="2023-12-01T03:34:11.578" v="3"/>
          <ac:spMkLst>
            <pc:docMk/>
            <pc:sldMk cId="1916683471" sldId="304"/>
            <ac:spMk id="26" creationId="{31C4C3B8-F04A-DFBC-4A54-8C3682CBA9D5}"/>
          </ac:spMkLst>
        </pc:spChg>
        <pc:spChg chg="mod">
          <ac:chgData name="Nay La" userId="88eb46dc-09dc-4461-91d6-1f3886aa3652" providerId="ADAL" clId="{2FAB7FF8-5646-45AB-AD28-D3194D7F709D}" dt="2023-12-01T03:34:11.578" v="3"/>
          <ac:spMkLst>
            <pc:docMk/>
            <pc:sldMk cId="1916683471" sldId="304"/>
            <ac:spMk id="27" creationId="{B76BBB03-275E-2DCF-F22E-7B4108794318}"/>
          </ac:spMkLst>
        </pc:spChg>
        <pc:spChg chg="mod">
          <ac:chgData name="Nay La" userId="88eb46dc-09dc-4461-91d6-1f3886aa3652" providerId="ADAL" clId="{2FAB7FF8-5646-45AB-AD28-D3194D7F709D}" dt="2023-12-01T03:34:11.578" v="3"/>
          <ac:spMkLst>
            <pc:docMk/>
            <pc:sldMk cId="1916683471" sldId="304"/>
            <ac:spMk id="29" creationId="{E165A0D9-940C-DED3-8DAD-64E8673B0462}"/>
          </ac:spMkLst>
        </pc:spChg>
        <pc:spChg chg="mod">
          <ac:chgData name="Nay La" userId="88eb46dc-09dc-4461-91d6-1f3886aa3652" providerId="ADAL" clId="{2FAB7FF8-5646-45AB-AD28-D3194D7F709D}" dt="2023-12-01T03:34:11.578" v="3"/>
          <ac:spMkLst>
            <pc:docMk/>
            <pc:sldMk cId="1916683471" sldId="304"/>
            <ac:spMk id="30" creationId="{B7EA4654-EE72-5DDA-1417-87FD0618E3AD}"/>
          </ac:spMkLst>
        </pc:spChg>
        <pc:spChg chg="mod">
          <ac:chgData name="Nay La" userId="88eb46dc-09dc-4461-91d6-1f3886aa3652" providerId="ADAL" clId="{2FAB7FF8-5646-45AB-AD28-D3194D7F709D}" dt="2023-12-01T03:34:11.578" v="3"/>
          <ac:spMkLst>
            <pc:docMk/>
            <pc:sldMk cId="1916683471" sldId="304"/>
            <ac:spMk id="31" creationId="{B7CD52E9-44AC-0F5E-3FA9-F92FFDF52CA3}"/>
          </ac:spMkLst>
        </pc:spChg>
        <pc:spChg chg="mod">
          <ac:chgData name="Nay La" userId="88eb46dc-09dc-4461-91d6-1f3886aa3652" providerId="ADAL" clId="{2FAB7FF8-5646-45AB-AD28-D3194D7F709D}" dt="2023-12-01T03:34:11.578" v="3"/>
          <ac:spMkLst>
            <pc:docMk/>
            <pc:sldMk cId="1916683471" sldId="304"/>
            <ac:spMk id="32" creationId="{719B2A23-C36E-9E2D-8464-93BF5B9695BD}"/>
          </ac:spMkLst>
        </pc:spChg>
        <pc:spChg chg="mod">
          <ac:chgData name="Nay La" userId="88eb46dc-09dc-4461-91d6-1f3886aa3652" providerId="ADAL" clId="{2FAB7FF8-5646-45AB-AD28-D3194D7F709D}" dt="2023-12-01T03:35:51.377" v="28" actId="14100"/>
          <ac:spMkLst>
            <pc:docMk/>
            <pc:sldMk cId="1916683471" sldId="304"/>
            <ac:spMk id="33" creationId="{3E957CE0-C277-666A-D06C-77AB585F4A39}"/>
          </ac:spMkLst>
        </pc:spChg>
        <pc:spChg chg="mod">
          <ac:chgData name="Nay La" userId="88eb46dc-09dc-4461-91d6-1f3886aa3652" providerId="ADAL" clId="{2FAB7FF8-5646-45AB-AD28-D3194D7F709D}" dt="2023-12-01T03:35:51.848" v="29" actId="14100"/>
          <ac:spMkLst>
            <pc:docMk/>
            <pc:sldMk cId="1916683471" sldId="304"/>
            <ac:spMk id="35" creationId="{2BB89915-DAA3-F9D3-3DBF-13B576DA1439}"/>
          </ac:spMkLst>
        </pc:spChg>
        <pc:spChg chg="add del mod">
          <ac:chgData name="Nay La" userId="88eb46dc-09dc-4461-91d6-1f3886aa3652" providerId="ADAL" clId="{2FAB7FF8-5646-45AB-AD28-D3194D7F709D}" dt="2023-12-01T03:35:50.723" v="25" actId="14100"/>
          <ac:spMkLst>
            <pc:docMk/>
            <pc:sldMk cId="1916683471" sldId="304"/>
            <ac:spMk id="36" creationId="{C93D6817-0560-8B1F-E808-BD8E96416840}"/>
          </ac:spMkLst>
        </pc:spChg>
        <pc:spChg chg="mod">
          <ac:chgData name="Nay La" userId="88eb46dc-09dc-4461-91d6-1f3886aa3652" providerId="ADAL" clId="{2FAB7FF8-5646-45AB-AD28-D3194D7F709D}" dt="2023-12-01T03:34:11.578" v="3"/>
          <ac:spMkLst>
            <pc:docMk/>
            <pc:sldMk cId="1916683471" sldId="304"/>
            <ac:spMk id="37" creationId="{2C544CE9-E2CD-74FD-742C-03D432303B0F}"/>
          </ac:spMkLst>
        </pc:spChg>
        <pc:spChg chg="mod">
          <ac:chgData name="Nay La" userId="88eb46dc-09dc-4461-91d6-1f3886aa3652" providerId="ADAL" clId="{2FAB7FF8-5646-45AB-AD28-D3194D7F709D}" dt="2023-12-01T03:34:11.578" v="3"/>
          <ac:spMkLst>
            <pc:docMk/>
            <pc:sldMk cId="1916683471" sldId="304"/>
            <ac:spMk id="38" creationId="{2E0C0517-4A55-1980-4A9A-E609F69C6BDE}"/>
          </ac:spMkLst>
        </pc:spChg>
        <pc:spChg chg="mod">
          <ac:chgData name="Nay La" userId="88eb46dc-09dc-4461-91d6-1f3886aa3652" providerId="ADAL" clId="{2FAB7FF8-5646-45AB-AD28-D3194D7F709D}" dt="2023-12-01T03:34:11.578" v="3"/>
          <ac:spMkLst>
            <pc:docMk/>
            <pc:sldMk cId="1916683471" sldId="304"/>
            <ac:spMk id="39" creationId="{F539AE2F-F9D3-74A2-2B30-84735DD399B3}"/>
          </ac:spMkLst>
        </pc:spChg>
        <pc:spChg chg="mod">
          <ac:chgData name="Nay La" userId="88eb46dc-09dc-4461-91d6-1f3886aa3652" providerId="ADAL" clId="{2FAB7FF8-5646-45AB-AD28-D3194D7F709D}" dt="2023-12-01T03:34:11.578" v="3"/>
          <ac:spMkLst>
            <pc:docMk/>
            <pc:sldMk cId="1916683471" sldId="304"/>
            <ac:spMk id="40" creationId="{2746BC67-5029-BF4A-931D-506874F2D42D}"/>
          </ac:spMkLst>
        </pc:spChg>
        <pc:spChg chg="mod">
          <ac:chgData name="Nay La" userId="88eb46dc-09dc-4461-91d6-1f3886aa3652" providerId="ADAL" clId="{2FAB7FF8-5646-45AB-AD28-D3194D7F709D}" dt="2023-12-01T03:34:11.578" v="3"/>
          <ac:spMkLst>
            <pc:docMk/>
            <pc:sldMk cId="1916683471" sldId="304"/>
            <ac:spMk id="41" creationId="{BCB00037-675A-89A4-3C21-DED2F54F8C15}"/>
          </ac:spMkLst>
        </pc:spChg>
        <pc:spChg chg="mod">
          <ac:chgData name="Nay La" userId="88eb46dc-09dc-4461-91d6-1f3886aa3652" providerId="ADAL" clId="{2FAB7FF8-5646-45AB-AD28-D3194D7F709D}" dt="2023-12-01T03:34:11.578" v="3"/>
          <ac:spMkLst>
            <pc:docMk/>
            <pc:sldMk cId="1916683471" sldId="304"/>
            <ac:spMk id="42" creationId="{E5A22F67-EA8A-32C5-1F7C-323E02BF365C}"/>
          </ac:spMkLst>
        </pc:spChg>
        <pc:spChg chg="mod">
          <ac:chgData name="Nay La" userId="88eb46dc-09dc-4461-91d6-1f3886aa3652" providerId="ADAL" clId="{2FAB7FF8-5646-45AB-AD28-D3194D7F709D}" dt="2023-12-01T03:34:11.578" v="3"/>
          <ac:spMkLst>
            <pc:docMk/>
            <pc:sldMk cId="1916683471" sldId="304"/>
            <ac:spMk id="43" creationId="{4AF776CF-870E-7E64-0DB4-26C61EA5166D}"/>
          </ac:spMkLst>
        </pc:spChg>
        <pc:spChg chg="mod">
          <ac:chgData name="Nay La" userId="88eb46dc-09dc-4461-91d6-1f3886aa3652" providerId="ADAL" clId="{2FAB7FF8-5646-45AB-AD28-D3194D7F709D}" dt="2023-12-01T03:34:11.578" v="3"/>
          <ac:spMkLst>
            <pc:docMk/>
            <pc:sldMk cId="1916683471" sldId="304"/>
            <ac:spMk id="44" creationId="{36421232-5AC9-152B-0C3F-624AE0CAD44A}"/>
          </ac:spMkLst>
        </pc:spChg>
        <pc:spChg chg="mod">
          <ac:chgData name="Nay La" userId="88eb46dc-09dc-4461-91d6-1f3886aa3652" providerId="ADAL" clId="{2FAB7FF8-5646-45AB-AD28-D3194D7F709D}" dt="2023-12-01T03:34:11.578" v="3"/>
          <ac:spMkLst>
            <pc:docMk/>
            <pc:sldMk cId="1916683471" sldId="304"/>
            <ac:spMk id="45" creationId="{2FD0D69C-2285-9649-8C40-07F113F121F9}"/>
          </ac:spMkLst>
        </pc:spChg>
        <pc:spChg chg="add del mod">
          <ac:chgData name="Nay La" userId="88eb46dc-09dc-4461-91d6-1f3886aa3652" providerId="ADAL" clId="{2FAB7FF8-5646-45AB-AD28-D3194D7F709D}" dt="2023-12-01T03:35:48.653" v="22" actId="478"/>
          <ac:spMkLst>
            <pc:docMk/>
            <pc:sldMk cId="1916683471" sldId="304"/>
            <ac:spMk id="46" creationId="{DD364E08-473F-76FA-5A91-5ED16378E725}"/>
          </ac:spMkLst>
        </pc:spChg>
        <pc:spChg chg="mod">
          <ac:chgData name="Nay La" userId="88eb46dc-09dc-4461-91d6-1f3886aa3652" providerId="ADAL" clId="{2FAB7FF8-5646-45AB-AD28-D3194D7F709D}" dt="2023-12-01T03:34:11.578" v="3"/>
          <ac:spMkLst>
            <pc:docMk/>
            <pc:sldMk cId="1916683471" sldId="304"/>
            <ac:spMk id="47" creationId="{F0D048C7-71D5-EF4F-8CB4-EFC2018CF16B}"/>
          </ac:spMkLst>
        </pc:spChg>
        <pc:spChg chg="mod">
          <ac:chgData name="Nay La" userId="88eb46dc-09dc-4461-91d6-1f3886aa3652" providerId="ADAL" clId="{2FAB7FF8-5646-45AB-AD28-D3194D7F709D}" dt="2023-12-01T03:35:38.461" v="18" actId="14100"/>
          <ac:spMkLst>
            <pc:docMk/>
            <pc:sldMk cId="1916683471" sldId="304"/>
            <ac:spMk id="48" creationId="{9D7FF1D5-72DD-7BEB-D8A4-28BC19C2EF28}"/>
          </ac:spMkLst>
        </pc:spChg>
        <pc:spChg chg="mod">
          <ac:chgData name="Nay La" userId="88eb46dc-09dc-4461-91d6-1f3886aa3652" providerId="ADAL" clId="{2FAB7FF8-5646-45AB-AD28-D3194D7F709D}" dt="2023-12-01T03:34:11.578" v="3"/>
          <ac:spMkLst>
            <pc:docMk/>
            <pc:sldMk cId="1916683471" sldId="304"/>
            <ac:spMk id="49" creationId="{5DBB2FC9-1C3E-6B75-C90D-D3A944D3432B}"/>
          </ac:spMkLst>
        </pc:spChg>
        <pc:spChg chg="mod">
          <ac:chgData name="Nay La" userId="88eb46dc-09dc-4461-91d6-1f3886aa3652" providerId="ADAL" clId="{2FAB7FF8-5646-45AB-AD28-D3194D7F709D}" dt="2023-12-01T03:34:11.578" v="3"/>
          <ac:spMkLst>
            <pc:docMk/>
            <pc:sldMk cId="1916683471" sldId="304"/>
            <ac:spMk id="50" creationId="{222361E8-F43D-7E93-4D31-B49D4BACA370}"/>
          </ac:spMkLst>
        </pc:spChg>
        <pc:spChg chg="mod">
          <ac:chgData name="Nay La" userId="88eb46dc-09dc-4461-91d6-1f3886aa3652" providerId="ADAL" clId="{2FAB7FF8-5646-45AB-AD28-D3194D7F709D}" dt="2023-12-01T03:34:11.578" v="3"/>
          <ac:spMkLst>
            <pc:docMk/>
            <pc:sldMk cId="1916683471" sldId="304"/>
            <ac:spMk id="51" creationId="{3DC905F9-A4D2-DAA0-2458-9BBC24816B08}"/>
          </ac:spMkLst>
        </pc:spChg>
        <pc:spChg chg="mod">
          <ac:chgData name="Nay La" userId="88eb46dc-09dc-4461-91d6-1f3886aa3652" providerId="ADAL" clId="{2FAB7FF8-5646-45AB-AD28-D3194D7F709D}" dt="2023-12-01T03:34:11.578" v="3"/>
          <ac:spMkLst>
            <pc:docMk/>
            <pc:sldMk cId="1916683471" sldId="304"/>
            <ac:spMk id="52" creationId="{631C41B1-54F2-2418-D248-8044CAB985B6}"/>
          </ac:spMkLst>
        </pc:spChg>
        <pc:spChg chg="mod">
          <ac:chgData name="Nay La" userId="88eb46dc-09dc-4461-91d6-1f3886aa3652" providerId="ADAL" clId="{2FAB7FF8-5646-45AB-AD28-D3194D7F709D}" dt="2023-12-01T03:34:11.578" v="3"/>
          <ac:spMkLst>
            <pc:docMk/>
            <pc:sldMk cId="1916683471" sldId="304"/>
            <ac:spMk id="53" creationId="{9064B3F3-4F38-D517-0BDA-CF6494341FF7}"/>
          </ac:spMkLst>
        </pc:spChg>
        <pc:spChg chg="mod">
          <ac:chgData name="Nay La" userId="88eb46dc-09dc-4461-91d6-1f3886aa3652" providerId="ADAL" clId="{2FAB7FF8-5646-45AB-AD28-D3194D7F709D}" dt="2023-12-01T03:34:11.578" v="3"/>
          <ac:spMkLst>
            <pc:docMk/>
            <pc:sldMk cId="1916683471" sldId="304"/>
            <ac:spMk id="54" creationId="{0277294D-8DF8-9DEC-A5DD-E3C2EB8DB45E}"/>
          </ac:spMkLst>
        </pc:spChg>
        <pc:spChg chg="mod">
          <ac:chgData name="Nay La" userId="88eb46dc-09dc-4461-91d6-1f3886aa3652" providerId="ADAL" clId="{2FAB7FF8-5646-45AB-AD28-D3194D7F709D}" dt="2023-12-01T03:34:11.578" v="3"/>
          <ac:spMkLst>
            <pc:docMk/>
            <pc:sldMk cId="1916683471" sldId="304"/>
            <ac:spMk id="55" creationId="{86F949F6-E567-823D-4584-2442236A5AE6}"/>
          </ac:spMkLst>
        </pc:spChg>
        <pc:grpChg chg="add del mod">
          <ac:chgData name="Nay La" userId="88eb46dc-09dc-4461-91d6-1f3886aa3652" providerId="ADAL" clId="{2FAB7FF8-5646-45AB-AD28-D3194D7F709D}" dt="2023-12-01T03:35:53.133" v="30"/>
          <ac:grpSpMkLst>
            <pc:docMk/>
            <pc:sldMk cId="1916683471" sldId="304"/>
            <ac:grpSpMk id="5" creationId="{4186E89A-DFEB-AD0F-E367-D96BD114CD32}"/>
          </ac:grpSpMkLst>
        </pc:grpChg>
        <pc:grpChg chg="mod">
          <ac:chgData name="Nay La" userId="88eb46dc-09dc-4461-91d6-1f3886aa3652" providerId="ADAL" clId="{2FAB7FF8-5646-45AB-AD28-D3194D7F709D}" dt="2023-12-01T03:34:11.578" v="3"/>
          <ac:grpSpMkLst>
            <pc:docMk/>
            <pc:sldMk cId="1916683471" sldId="304"/>
            <ac:grpSpMk id="6" creationId="{760F008C-C718-F27E-B1FE-2FC975751A21}"/>
          </ac:grpSpMkLst>
        </pc:grpChg>
        <pc:grpChg chg="mod">
          <ac:chgData name="Nay La" userId="88eb46dc-09dc-4461-91d6-1f3886aa3652" providerId="ADAL" clId="{2FAB7FF8-5646-45AB-AD28-D3194D7F709D}" dt="2023-12-01T03:34:11.578" v="3"/>
          <ac:grpSpMkLst>
            <pc:docMk/>
            <pc:sldMk cId="1916683471" sldId="304"/>
            <ac:grpSpMk id="7" creationId="{1FD66780-3C42-BD03-341C-542707D76788}"/>
          </ac:grpSpMkLst>
        </pc:grpChg>
        <pc:grpChg chg="mod">
          <ac:chgData name="Nay La" userId="88eb46dc-09dc-4461-91d6-1f3886aa3652" providerId="ADAL" clId="{2FAB7FF8-5646-45AB-AD28-D3194D7F709D}" dt="2023-12-01T03:34:11.578" v="3"/>
          <ac:grpSpMkLst>
            <pc:docMk/>
            <pc:sldMk cId="1916683471" sldId="304"/>
            <ac:grpSpMk id="8" creationId="{F2B1A56D-7EFD-B1CD-96D3-39DBDD6514D9}"/>
          </ac:grpSpMkLst>
        </pc:grpChg>
        <pc:grpChg chg="mod">
          <ac:chgData name="Nay La" userId="88eb46dc-09dc-4461-91d6-1f3886aa3652" providerId="ADAL" clId="{2FAB7FF8-5646-45AB-AD28-D3194D7F709D}" dt="2023-12-01T03:34:11.578" v="3"/>
          <ac:grpSpMkLst>
            <pc:docMk/>
            <pc:sldMk cId="1916683471" sldId="304"/>
            <ac:grpSpMk id="9" creationId="{756AA65E-12D8-8F7E-F86C-0B152C8914A8}"/>
          </ac:grpSpMkLst>
        </pc:grpChg>
        <pc:grpChg chg="mod">
          <ac:chgData name="Nay La" userId="88eb46dc-09dc-4461-91d6-1f3886aa3652" providerId="ADAL" clId="{2FAB7FF8-5646-45AB-AD28-D3194D7F709D}" dt="2023-12-01T03:34:11.578" v="3"/>
          <ac:grpSpMkLst>
            <pc:docMk/>
            <pc:sldMk cId="1916683471" sldId="304"/>
            <ac:grpSpMk id="10" creationId="{42B73C50-32E6-179E-43F1-20A3669C4A41}"/>
          </ac:grpSpMkLst>
        </pc:grpChg>
        <pc:grpChg chg="mod">
          <ac:chgData name="Nay La" userId="88eb46dc-09dc-4461-91d6-1f3886aa3652" providerId="ADAL" clId="{2FAB7FF8-5646-45AB-AD28-D3194D7F709D}" dt="2023-12-01T03:34:11.578" v="3"/>
          <ac:grpSpMkLst>
            <pc:docMk/>
            <pc:sldMk cId="1916683471" sldId="304"/>
            <ac:grpSpMk id="15" creationId="{A8B00DF5-0066-07C4-65D6-25F0A3AFB9A3}"/>
          </ac:grpSpMkLst>
        </pc:grpChg>
        <pc:grpChg chg="mod">
          <ac:chgData name="Nay La" userId="88eb46dc-09dc-4461-91d6-1f3886aa3652" providerId="ADAL" clId="{2FAB7FF8-5646-45AB-AD28-D3194D7F709D}" dt="2023-12-01T03:34:11.578" v="3"/>
          <ac:grpSpMkLst>
            <pc:docMk/>
            <pc:sldMk cId="1916683471" sldId="304"/>
            <ac:grpSpMk id="21" creationId="{4913D3A9-2D91-EDE3-A4DC-CE27285106DC}"/>
          </ac:grpSpMkLst>
        </pc:grpChg>
        <pc:grpChg chg="mod">
          <ac:chgData name="Nay La" userId="88eb46dc-09dc-4461-91d6-1f3886aa3652" providerId="ADAL" clId="{2FAB7FF8-5646-45AB-AD28-D3194D7F709D}" dt="2023-12-01T03:34:11.578" v="3"/>
          <ac:grpSpMkLst>
            <pc:docMk/>
            <pc:sldMk cId="1916683471" sldId="304"/>
            <ac:grpSpMk id="28" creationId="{4B1A2841-785D-48B3-F17D-97E11F7606C8}"/>
          </ac:grpSpMkLst>
        </pc:grpChg>
        <pc:grpChg chg="mod">
          <ac:chgData name="Nay La" userId="88eb46dc-09dc-4461-91d6-1f3886aa3652" providerId="ADAL" clId="{2FAB7FF8-5646-45AB-AD28-D3194D7F709D}" dt="2023-12-01T03:34:11.578" v="3"/>
          <ac:grpSpMkLst>
            <pc:docMk/>
            <pc:sldMk cId="1916683471" sldId="304"/>
            <ac:grpSpMk id="34" creationId="{09692F1A-445E-BCA1-B19E-D817944032B1}"/>
          </ac:grpSpMkLst>
        </pc:grpChg>
      </pc:sldChg>
      <pc:sldChg chg="addSp delSp modSp new mod setBg modNotesTx">
        <pc:chgData name="Nay La" userId="88eb46dc-09dc-4461-91d6-1f3886aa3652" providerId="ADAL" clId="{2FAB7FF8-5646-45AB-AD28-D3194D7F709D}" dt="2023-12-04T06:30:42.083" v="6106" actId="20577"/>
        <pc:sldMkLst>
          <pc:docMk/>
          <pc:sldMk cId="1643823229" sldId="305"/>
        </pc:sldMkLst>
        <pc:spChg chg="mod">
          <ac:chgData name="Nay La" userId="88eb46dc-09dc-4461-91d6-1f3886aa3652" providerId="ADAL" clId="{2FAB7FF8-5646-45AB-AD28-D3194D7F709D}" dt="2023-12-03T06:33:23.143" v="1048" actId="2711"/>
          <ac:spMkLst>
            <pc:docMk/>
            <pc:sldMk cId="1643823229" sldId="305"/>
            <ac:spMk id="2" creationId="{FFDBAD66-6BE0-6C7F-2002-F8EC1DE767E1}"/>
          </ac:spMkLst>
        </pc:spChg>
        <pc:spChg chg="del">
          <ac:chgData name="Nay La" userId="88eb46dc-09dc-4461-91d6-1f3886aa3652" providerId="ADAL" clId="{2FAB7FF8-5646-45AB-AD28-D3194D7F709D}" dt="2023-12-01T04:18:51.549" v="134" actId="931"/>
          <ac:spMkLst>
            <pc:docMk/>
            <pc:sldMk cId="1643823229" sldId="305"/>
            <ac:spMk id="3" creationId="{3A7E7577-2C87-ADBC-6447-D09D69DDC25B}"/>
          </ac:spMkLst>
        </pc:spChg>
        <pc:spChg chg="mod">
          <ac:chgData name="Nay La" userId="88eb46dc-09dc-4461-91d6-1f3886aa3652" providerId="ADAL" clId="{2FAB7FF8-5646-45AB-AD28-D3194D7F709D}" dt="2023-12-03T06:33:23.143" v="1048" actId="2711"/>
          <ac:spMkLst>
            <pc:docMk/>
            <pc:sldMk cId="1643823229" sldId="305"/>
            <ac:spMk id="4" creationId="{34CB332C-CB2B-C0B7-79F2-A0C0F27710E6}"/>
          </ac:spMkLst>
        </pc:spChg>
        <pc:spChg chg="mod">
          <ac:chgData name="Nay La" userId="88eb46dc-09dc-4461-91d6-1f3886aa3652" providerId="ADAL" clId="{2FAB7FF8-5646-45AB-AD28-D3194D7F709D}" dt="2023-12-01T04:11:41.491" v="119"/>
          <ac:spMkLst>
            <pc:docMk/>
            <pc:sldMk cId="1643823229" sldId="305"/>
            <ac:spMk id="14" creationId="{B67966FF-BCD8-3C24-4181-4F99C848897E}"/>
          </ac:spMkLst>
        </pc:spChg>
        <pc:spChg chg="add mod">
          <ac:chgData name="Nay La" userId="88eb46dc-09dc-4461-91d6-1f3886aa3652" providerId="ADAL" clId="{2FAB7FF8-5646-45AB-AD28-D3194D7F709D}" dt="2023-12-03T06:33:23.143" v="1048" actId="2711"/>
          <ac:spMkLst>
            <pc:docMk/>
            <pc:sldMk cId="1643823229" sldId="305"/>
            <ac:spMk id="18" creationId="{98711BCC-5D7D-BDCD-93B8-A5B96EA04DB6}"/>
          </ac:spMkLst>
        </pc:spChg>
        <pc:grpChg chg="add del mod">
          <ac:chgData name="Nay La" userId="88eb46dc-09dc-4461-91d6-1f3886aa3652" providerId="ADAL" clId="{2FAB7FF8-5646-45AB-AD28-D3194D7F709D}" dt="2023-12-01T04:11:45.720" v="122"/>
          <ac:grpSpMkLst>
            <pc:docMk/>
            <pc:sldMk cId="1643823229" sldId="305"/>
            <ac:grpSpMk id="13" creationId="{13557739-90C2-0310-39C7-0D8621958645}"/>
          </ac:grpSpMkLst>
        </pc:grpChg>
        <pc:picChg chg="add del mod">
          <ac:chgData name="Nay La" userId="88eb46dc-09dc-4461-91d6-1f3886aa3652" providerId="ADAL" clId="{2FAB7FF8-5646-45AB-AD28-D3194D7F709D}" dt="2023-12-01T04:06:39.193" v="115" actId="478"/>
          <ac:picMkLst>
            <pc:docMk/>
            <pc:sldMk cId="1643823229" sldId="305"/>
            <ac:picMk id="6" creationId="{7ECFDB31-CC9D-75B0-924A-D84608C5912C}"/>
          </ac:picMkLst>
        </pc:picChg>
        <pc:picChg chg="add del">
          <ac:chgData name="Nay La" userId="88eb46dc-09dc-4461-91d6-1f3886aa3652" providerId="ADAL" clId="{2FAB7FF8-5646-45AB-AD28-D3194D7F709D}" dt="2023-12-01T04:06:20.586" v="108" actId="22"/>
          <ac:picMkLst>
            <pc:docMk/>
            <pc:sldMk cId="1643823229" sldId="305"/>
            <ac:picMk id="8" creationId="{95792CD1-BD72-1EBF-1BB4-E62AB6B356E1}"/>
          </ac:picMkLst>
        </pc:picChg>
        <pc:picChg chg="add del mod">
          <ac:chgData name="Nay La" userId="88eb46dc-09dc-4461-91d6-1f3886aa3652" providerId="ADAL" clId="{2FAB7FF8-5646-45AB-AD28-D3194D7F709D}" dt="2023-12-01T04:06:29.543" v="114" actId="22"/>
          <ac:picMkLst>
            <pc:docMk/>
            <pc:sldMk cId="1643823229" sldId="305"/>
            <ac:picMk id="10" creationId="{B3E14E11-4E83-5DB3-CCBA-DF7E6C53E48C}"/>
          </ac:picMkLst>
        </pc:picChg>
        <pc:picChg chg="add mod">
          <ac:chgData name="Nay La" userId="88eb46dc-09dc-4461-91d6-1f3886aa3652" providerId="ADAL" clId="{2FAB7FF8-5646-45AB-AD28-D3194D7F709D}" dt="2023-12-03T06:33:23.143" v="1048" actId="2711"/>
          <ac:picMkLst>
            <pc:docMk/>
            <pc:sldMk cId="1643823229" sldId="305"/>
            <ac:picMk id="12" creationId="{C77C5EEA-CFD1-80C6-9CE1-4DAAE480A08E}"/>
          </ac:picMkLst>
        </pc:picChg>
        <pc:picChg chg="mod">
          <ac:chgData name="Nay La" userId="88eb46dc-09dc-4461-91d6-1f3886aa3652" providerId="ADAL" clId="{2FAB7FF8-5646-45AB-AD28-D3194D7F709D}" dt="2023-12-01T04:11:41.491" v="119"/>
          <ac:picMkLst>
            <pc:docMk/>
            <pc:sldMk cId="1643823229" sldId="305"/>
            <ac:picMk id="15" creationId="{828F2D0F-B4F4-9C08-5AAF-5F4595E15798}"/>
          </ac:picMkLst>
        </pc:picChg>
        <pc:picChg chg="add del mod">
          <ac:chgData name="Nay La" userId="88eb46dc-09dc-4461-91d6-1f3886aa3652" providerId="ADAL" clId="{2FAB7FF8-5646-45AB-AD28-D3194D7F709D}" dt="2023-12-01T04:19:47.452" v="336" actId="478"/>
          <ac:picMkLst>
            <pc:docMk/>
            <pc:sldMk cId="1643823229" sldId="305"/>
            <ac:picMk id="17" creationId="{EE6FD402-76FD-28DF-2C97-9D0ACB35A7A0}"/>
          </ac:picMkLst>
        </pc:picChg>
        <pc:picChg chg="add del mod">
          <ac:chgData name="Nay La" userId="88eb46dc-09dc-4461-91d6-1f3886aa3652" providerId="ADAL" clId="{2FAB7FF8-5646-45AB-AD28-D3194D7F709D}" dt="2023-12-01T04:22:16.112" v="343" actId="21"/>
          <ac:picMkLst>
            <pc:docMk/>
            <pc:sldMk cId="1643823229" sldId="305"/>
            <ac:picMk id="20" creationId="{9859C8CA-48F3-2A22-0EA2-7FF0B1C97D51}"/>
          </ac:picMkLst>
        </pc:picChg>
      </pc:sldChg>
      <pc:sldChg chg="addSp delSp modSp new mod">
        <pc:chgData name="Nay La" userId="88eb46dc-09dc-4461-91d6-1f3886aa3652" providerId="ADAL" clId="{2FAB7FF8-5646-45AB-AD28-D3194D7F709D}" dt="2023-12-03T06:33:26.280" v="1049" actId="2711"/>
        <pc:sldMkLst>
          <pc:docMk/>
          <pc:sldMk cId="1187500243" sldId="306"/>
        </pc:sldMkLst>
        <pc:spChg chg="mod">
          <ac:chgData name="Nay La" userId="88eb46dc-09dc-4461-91d6-1f3886aa3652" providerId="ADAL" clId="{2FAB7FF8-5646-45AB-AD28-D3194D7F709D}" dt="2023-12-03T06:33:26.280" v="1049" actId="2711"/>
          <ac:spMkLst>
            <pc:docMk/>
            <pc:sldMk cId="1187500243" sldId="306"/>
            <ac:spMk id="2" creationId="{6F013531-8461-B108-AE56-84804420EBAB}"/>
          </ac:spMkLst>
        </pc:spChg>
        <pc:spChg chg="add mod">
          <ac:chgData name="Nay La" userId="88eb46dc-09dc-4461-91d6-1f3886aa3652" providerId="ADAL" clId="{2FAB7FF8-5646-45AB-AD28-D3194D7F709D}" dt="2023-12-03T06:33:26.280" v="1049" actId="2711"/>
          <ac:spMkLst>
            <pc:docMk/>
            <pc:sldMk cId="1187500243" sldId="306"/>
            <ac:spMk id="3" creationId="{6241B17D-D69E-F28C-C814-35D04135472F}"/>
          </ac:spMkLst>
        </pc:spChg>
        <pc:spChg chg="del">
          <ac:chgData name="Nay La" userId="88eb46dc-09dc-4461-91d6-1f3886aa3652" providerId="ADAL" clId="{2FAB7FF8-5646-45AB-AD28-D3194D7F709D}" dt="2023-12-01T04:14:28.584" v="129" actId="22"/>
          <ac:spMkLst>
            <pc:docMk/>
            <pc:sldMk cId="1187500243" sldId="306"/>
            <ac:spMk id="3" creationId="{AC2424A5-5574-6CB3-3BE0-CBE3405C2847}"/>
          </ac:spMkLst>
        </pc:spChg>
        <pc:spChg chg="mod">
          <ac:chgData name="Nay La" userId="88eb46dc-09dc-4461-91d6-1f3886aa3652" providerId="ADAL" clId="{2FAB7FF8-5646-45AB-AD28-D3194D7F709D}" dt="2023-12-03T06:33:26.280" v="1049" actId="2711"/>
          <ac:spMkLst>
            <pc:docMk/>
            <pc:sldMk cId="1187500243" sldId="306"/>
            <ac:spMk id="4" creationId="{6B86E253-E875-5A5D-C15C-312587F5AF56}"/>
          </ac:spMkLst>
        </pc:spChg>
        <pc:picChg chg="add mod">
          <ac:chgData name="Nay La" userId="88eb46dc-09dc-4461-91d6-1f3886aa3652" providerId="ADAL" clId="{2FAB7FF8-5646-45AB-AD28-D3194D7F709D}" dt="2023-12-03T06:33:26.280" v="1049" actId="2711"/>
          <ac:picMkLst>
            <pc:docMk/>
            <pc:sldMk cId="1187500243" sldId="306"/>
            <ac:picMk id="6" creationId="{1F09DDF2-A515-0738-C44D-69EFA6D97DDF}"/>
          </ac:picMkLst>
        </pc:picChg>
        <pc:picChg chg="add del mod ord">
          <ac:chgData name="Nay La" userId="88eb46dc-09dc-4461-91d6-1f3886aa3652" providerId="ADAL" clId="{2FAB7FF8-5646-45AB-AD28-D3194D7F709D}" dt="2023-12-03T06:32:17.092" v="990" actId="21"/>
          <ac:picMkLst>
            <pc:docMk/>
            <pc:sldMk cId="1187500243" sldId="306"/>
            <ac:picMk id="8" creationId="{D9B4C0A6-BF82-831D-64D1-82C36527001B}"/>
          </ac:picMkLst>
        </pc:picChg>
      </pc:sldChg>
      <pc:sldChg chg="addSp delSp modSp new mod ord">
        <pc:chgData name="Nay La" userId="88eb46dc-09dc-4461-91d6-1f3886aa3652" providerId="ADAL" clId="{2FAB7FF8-5646-45AB-AD28-D3194D7F709D}" dt="2023-12-04T06:10:10.581" v="4324" actId="1076"/>
        <pc:sldMkLst>
          <pc:docMk/>
          <pc:sldMk cId="2321348201" sldId="307"/>
        </pc:sldMkLst>
        <pc:spChg chg="mod">
          <ac:chgData name="Nay La" userId="88eb46dc-09dc-4461-91d6-1f3886aa3652" providerId="ADAL" clId="{2FAB7FF8-5646-45AB-AD28-D3194D7F709D}" dt="2023-12-03T06:37:44.836" v="1468" actId="122"/>
          <ac:spMkLst>
            <pc:docMk/>
            <pc:sldMk cId="2321348201" sldId="307"/>
            <ac:spMk id="2" creationId="{25E691C8-6D69-4A9E-8787-CF3F07724935}"/>
          </ac:spMkLst>
        </pc:spChg>
        <pc:spChg chg="add mod">
          <ac:chgData name="Nay La" userId="88eb46dc-09dc-4461-91d6-1f3886aa3652" providerId="ADAL" clId="{2FAB7FF8-5646-45AB-AD28-D3194D7F709D}" dt="2023-12-03T06:39:30.050" v="1558" actId="20577"/>
          <ac:spMkLst>
            <pc:docMk/>
            <pc:sldMk cId="2321348201" sldId="307"/>
            <ac:spMk id="3" creationId="{55B4C0F8-B8A7-DCE8-F9FF-9BD37D15F753}"/>
          </ac:spMkLst>
        </pc:spChg>
        <pc:spChg chg="del">
          <ac:chgData name="Nay La" userId="88eb46dc-09dc-4461-91d6-1f3886aa3652" providerId="ADAL" clId="{2FAB7FF8-5646-45AB-AD28-D3194D7F709D}" dt="2023-12-01T04:24:00.933" v="354" actId="22"/>
          <ac:spMkLst>
            <pc:docMk/>
            <pc:sldMk cId="2321348201" sldId="307"/>
            <ac:spMk id="3" creationId="{C7EBB9FB-8B4B-3EDC-B9AE-FAC7DBB037F9}"/>
          </ac:spMkLst>
        </pc:spChg>
        <pc:spChg chg="mod">
          <ac:chgData name="Nay La" userId="88eb46dc-09dc-4461-91d6-1f3886aa3652" providerId="ADAL" clId="{2FAB7FF8-5646-45AB-AD28-D3194D7F709D}" dt="2023-12-03T06:37:41.933" v="1467" actId="2711"/>
          <ac:spMkLst>
            <pc:docMk/>
            <pc:sldMk cId="2321348201" sldId="307"/>
            <ac:spMk id="4" creationId="{C4C15355-A004-4800-D30F-C3AC38463C2C}"/>
          </ac:spMkLst>
        </pc:spChg>
        <pc:spChg chg="add mod">
          <ac:chgData name="Nay La" userId="88eb46dc-09dc-4461-91d6-1f3886aa3652" providerId="ADAL" clId="{2FAB7FF8-5646-45AB-AD28-D3194D7F709D}" dt="2023-12-03T06:43:54.492" v="1846" actId="20577"/>
          <ac:spMkLst>
            <pc:docMk/>
            <pc:sldMk cId="2321348201" sldId="307"/>
            <ac:spMk id="6" creationId="{EE842208-9D9B-AF5C-55AF-EE25ED3F7106}"/>
          </ac:spMkLst>
        </pc:spChg>
        <pc:spChg chg="add mod">
          <ac:chgData name="Nay La" userId="88eb46dc-09dc-4461-91d6-1f3886aa3652" providerId="ADAL" clId="{2FAB7FF8-5646-45AB-AD28-D3194D7F709D}" dt="2023-12-03T06:42:08.231" v="1683" actId="20577"/>
          <ac:spMkLst>
            <pc:docMk/>
            <pc:sldMk cId="2321348201" sldId="307"/>
            <ac:spMk id="8" creationId="{91DD234E-6BF1-B714-5325-51FA88CF9B3B}"/>
          </ac:spMkLst>
        </pc:spChg>
        <pc:spChg chg="add mod">
          <ac:chgData name="Nay La" userId="88eb46dc-09dc-4461-91d6-1f3886aa3652" providerId="ADAL" clId="{2FAB7FF8-5646-45AB-AD28-D3194D7F709D}" dt="2023-12-03T06:43:05.656" v="1765" actId="1076"/>
          <ac:spMkLst>
            <pc:docMk/>
            <pc:sldMk cId="2321348201" sldId="307"/>
            <ac:spMk id="10" creationId="{B0283055-5932-F013-8CDD-BCFFB5C58EF3}"/>
          </ac:spMkLst>
        </pc:spChg>
        <pc:spChg chg="add mod">
          <ac:chgData name="Nay La" userId="88eb46dc-09dc-4461-91d6-1f3886aa3652" providerId="ADAL" clId="{2FAB7FF8-5646-45AB-AD28-D3194D7F709D}" dt="2023-12-03T06:43:11.580" v="1766" actId="1076"/>
          <ac:spMkLst>
            <pc:docMk/>
            <pc:sldMk cId="2321348201" sldId="307"/>
            <ac:spMk id="12" creationId="{7650C602-DB9E-C48C-4788-3C31CE21F090}"/>
          </ac:spMkLst>
        </pc:spChg>
        <pc:spChg chg="add mod">
          <ac:chgData name="Nay La" userId="88eb46dc-09dc-4461-91d6-1f3886aa3652" providerId="ADAL" clId="{2FAB7FF8-5646-45AB-AD28-D3194D7F709D}" dt="2023-12-04T06:10:10.581" v="4324" actId="1076"/>
          <ac:spMkLst>
            <pc:docMk/>
            <pc:sldMk cId="2321348201" sldId="307"/>
            <ac:spMk id="14" creationId="{C56210A4-DEAA-5CEF-D203-1CEF1179D326}"/>
          </ac:spMkLst>
        </pc:spChg>
        <pc:spChg chg="add mod">
          <ac:chgData name="Nay La" userId="88eb46dc-09dc-4461-91d6-1f3886aa3652" providerId="ADAL" clId="{2FAB7FF8-5646-45AB-AD28-D3194D7F709D}" dt="2023-12-03T06:44:26.549" v="1877" actId="20577"/>
          <ac:spMkLst>
            <pc:docMk/>
            <pc:sldMk cId="2321348201" sldId="307"/>
            <ac:spMk id="16" creationId="{313137AE-9616-6018-ED21-CB15A9429BB1}"/>
          </ac:spMkLst>
        </pc:spChg>
        <pc:spChg chg="add mod">
          <ac:chgData name="Nay La" userId="88eb46dc-09dc-4461-91d6-1f3886aa3652" providerId="ADAL" clId="{2FAB7FF8-5646-45AB-AD28-D3194D7F709D}" dt="2023-12-03T06:44:43.732" v="1926" actId="20577"/>
          <ac:spMkLst>
            <pc:docMk/>
            <pc:sldMk cId="2321348201" sldId="307"/>
            <ac:spMk id="18" creationId="{9FD3E8D8-2A95-6975-6795-398EC21A07EF}"/>
          </ac:spMkLst>
        </pc:spChg>
        <pc:spChg chg="add mod">
          <ac:chgData name="Nay La" userId="88eb46dc-09dc-4461-91d6-1f3886aa3652" providerId="ADAL" clId="{2FAB7FF8-5646-45AB-AD28-D3194D7F709D}" dt="2023-12-03T06:45:11.942" v="1929" actId="207"/>
          <ac:spMkLst>
            <pc:docMk/>
            <pc:sldMk cId="2321348201" sldId="307"/>
            <ac:spMk id="19" creationId="{1C52AD94-8145-A66C-E9D2-5E5E76313EAB}"/>
          </ac:spMkLst>
        </pc:spChg>
        <pc:spChg chg="add mod">
          <ac:chgData name="Nay La" userId="88eb46dc-09dc-4461-91d6-1f3886aa3652" providerId="ADAL" clId="{2FAB7FF8-5646-45AB-AD28-D3194D7F709D}" dt="2023-12-03T06:45:24.983" v="1956" actId="1038"/>
          <ac:spMkLst>
            <pc:docMk/>
            <pc:sldMk cId="2321348201" sldId="307"/>
            <ac:spMk id="20" creationId="{0F062ADA-3EDF-A835-EA22-8BAF8E4B3F50}"/>
          </ac:spMkLst>
        </pc:spChg>
        <pc:spChg chg="add mod">
          <ac:chgData name="Nay La" userId="88eb46dc-09dc-4461-91d6-1f3886aa3652" providerId="ADAL" clId="{2FAB7FF8-5646-45AB-AD28-D3194D7F709D}" dt="2023-12-03T06:45:32.502" v="1958" actId="1076"/>
          <ac:spMkLst>
            <pc:docMk/>
            <pc:sldMk cId="2321348201" sldId="307"/>
            <ac:spMk id="21" creationId="{7BE3485B-142C-5EBC-AB02-300DCFFE062F}"/>
          </ac:spMkLst>
        </pc:spChg>
        <pc:spChg chg="add mod">
          <ac:chgData name="Nay La" userId="88eb46dc-09dc-4461-91d6-1f3886aa3652" providerId="ADAL" clId="{2FAB7FF8-5646-45AB-AD28-D3194D7F709D}" dt="2023-12-03T06:45:36.790" v="1960" actId="1076"/>
          <ac:spMkLst>
            <pc:docMk/>
            <pc:sldMk cId="2321348201" sldId="307"/>
            <ac:spMk id="22" creationId="{01F03E84-8FC1-E404-49DF-3BDD974D704E}"/>
          </ac:spMkLst>
        </pc:spChg>
        <pc:spChg chg="add mod">
          <ac:chgData name="Nay La" userId="88eb46dc-09dc-4461-91d6-1f3886aa3652" providerId="ADAL" clId="{2FAB7FF8-5646-45AB-AD28-D3194D7F709D}" dt="2023-12-03T06:45:42.565" v="1962" actId="1076"/>
          <ac:spMkLst>
            <pc:docMk/>
            <pc:sldMk cId="2321348201" sldId="307"/>
            <ac:spMk id="23" creationId="{45DF9C9C-9E31-57A6-7229-DAECA583B912}"/>
          </ac:spMkLst>
        </pc:spChg>
        <pc:picChg chg="add mod">
          <ac:chgData name="Nay La" userId="88eb46dc-09dc-4461-91d6-1f3886aa3652" providerId="ADAL" clId="{2FAB7FF8-5646-45AB-AD28-D3194D7F709D}" dt="2023-12-03T06:41:39.284" v="1640" actId="1076"/>
          <ac:picMkLst>
            <pc:docMk/>
            <pc:sldMk cId="2321348201" sldId="307"/>
            <ac:picMk id="5" creationId="{6CF1B4CA-AB53-A8D1-9A18-2AAD415DD77F}"/>
          </ac:picMkLst>
        </pc:picChg>
        <pc:picChg chg="add mod">
          <ac:chgData name="Nay La" userId="88eb46dc-09dc-4461-91d6-1f3886aa3652" providerId="ADAL" clId="{2FAB7FF8-5646-45AB-AD28-D3194D7F709D}" dt="2023-12-03T06:41:39.284" v="1640" actId="1076"/>
          <ac:picMkLst>
            <pc:docMk/>
            <pc:sldMk cId="2321348201" sldId="307"/>
            <ac:picMk id="7" creationId="{D7526B5A-BE77-540C-C786-DA635BD7E721}"/>
          </ac:picMkLst>
        </pc:picChg>
        <pc:picChg chg="add mod ord">
          <ac:chgData name="Nay La" userId="88eb46dc-09dc-4461-91d6-1f3886aa3652" providerId="ADAL" clId="{2FAB7FF8-5646-45AB-AD28-D3194D7F709D}" dt="2023-12-03T06:41:39.284" v="1640" actId="1076"/>
          <ac:picMkLst>
            <pc:docMk/>
            <pc:sldMk cId="2321348201" sldId="307"/>
            <ac:picMk id="9" creationId="{321F47F1-7901-7052-0C74-B75D0F730FA1}"/>
          </ac:picMkLst>
        </pc:picChg>
        <pc:picChg chg="add mod">
          <ac:chgData name="Nay La" userId="88eb46dc-09dc-4461-91d6-1f3886aa3652" providerId="ADAL" clId="{2FAB7FF8-5646-45AB-AD28-D3194D7F709D}" dt="2023-12-03T06:41:39.284" v="1640" actId="1076"/>
          <ac:picMkLst>
            <pc:docMk/>
            <pc:sldMk cId="2321348201" sldId="307"/>
            <ac:picMk id="11" creationId="{44C4B951-0519-80E8-FDDE-5AD749AE22B0}"/>
          </ac:picMkLst>
        </pc:picChg>
        <pc:picChg chg="add mod">
          <ac:chgData name="Nay La" userId="88eb46dc-09dc-4461-91d6-1f3886aa3652" providerId="ADAL" clId="{2FAB7FF8-5646-45AB-AD28-D3194D7F709D}" dt="2023-12-03T06:41:39.284" v="1640" actId="1076"/>
          <ac:picMkLst>
            <pc:docMk/>
            <pc:sldMk cId="2321348201" sldId="307"/>
            <ac:picMk id="13" creationId="{5A09FA42-DA53-7356-D86C-D59E8A4C1F0E}"/>
          </ac:picMkLst>
        </pc:picChg>
        <pc:picChg chg="add mod">
          <ac:chgData name="Nay La" userId="88eb46dc-09dc-4461-91d6-1f3886aa3652" providerId="ADAL" clId="{2FAB7FF8-5646-45AB-AD28-D3194D7F709D}" dt="2023-12-03T06:44:05.952" v="1849" actId="1076"/>
          <ac:picMkLst>
            <pc:docMk/>
            <pc:sldMk cId="2321348201" sldId="307"/>
            <ac:picMk id="15" creationId="{B6845367-FE63-2B9F-688F-844156978BDA}"/>
          </ac:picMkLst>
        </pc:picChg>
        <pc:picChg chg="add mod">
          <ac:chgData name="Nay La" userId="88eb46dc-09dc-4461-91d6-1f3886aa3652" providerId="ADAL" clId="{2FAB7FF8-5646-45AB-AD28-D3194D7F709D}" dt="2023-12-03T06:44:14.906" v="1851" actId="1076"/>
          <ac:picMkLst>
            <pc:docMk/>
            <pc:sldMk cId="2321348201" sldId="307"/>
            <ac:picMk id="17" creationId="{B2472DB7-0D50-3318-DB19-8D07CAD40EF2}"/>
          </ac:picMkLst>
        </pc:picChg>
      </pc:sldChg>
      <pc:sldChg chg="addSp delSp modSp new del mod ord">
        <pc:chgData name="Nay La" userId="88eb46dc-09dc-4461-91d6-1f3886aa3652" providerId="ADAL" clId="{2FAB7FF8-5646-45AB-AD28-D3194D7F709D}" dt="2023-12-01T04:50:40.697" v="600" actId="47"/>
        <pc:sldMkLst>
          <pc:docMk/>
          <pc:sldMk cId="570299447" sldId="308"/>
        </pc:sldMkLst>
        <pc:spChg chg="mod">
          <ac:chgData name="Nay La" userId="88eb46dc-09dc-4461-91d6-1f3886aa3652" providerId="ADAL" clId="{2FAB7FF8-5646-45AB-AD28-D3194D7F709D}" dt="2023-12-01T04:35:38.257" v="398"/>
          <ac:spMkLst>
            <pc:docMk/>
            <pc:sldMk cId="570299447" sldId="308"/>
            <ac:spMk id="6" creationId="{80F22AE0-7F51-0AA7-2158-BBF3D3A6E4FC}"/>
          </ac:spMkLst>
        </pc:spChg>
        <pc:spChg chg="mod">
          <ac:chgData name="Nay La" userId="88eb46dc-09dc-4461-91d6-1f3886aa3652" providerId="ADAL" clId="{2FAB7FF8-5646-45AB-AD28-D3194D7F709D}" dt="2023-12-01T04:35:38.257" v="398"/>
          <ac:spMkLst>
            <pc:docMk/>
            <pc:sldMk cId="570299447" sldId="308"/>
            <ac:spMk id="10" creationId="{0E2F950F-41A7-26E0-7DF1-E75D184E4588}"/>
          </ac:spMkLst>
        </pc:spChg>
        <pc:spChg chg="mod">
          <ac:chgData name="Nay La" userId="88eb46dc-09dc-4461-91d6-1f3886aa3652" providerId="ADAL" clId="{2FAB7FF8-5646-45AB-AD28-D3194D7F709D}" dt="2023-12-01T04:35:38.257" v="398"/>
          <ac:spMkLst>
            <pc:docMk/>
            <pc:sldMk cId="570299447" sldId="308"/>
            <ac:spMk id="13" creationId="{435E7F70-5112-772E-5F10-7665ABD4F408}"/>
          </ac:spMkLst>
        </pc:spChg>
        <pc:spChg chg="add del mod">
          <ac:chgData name="Nay La" userId="88eb46dc-09dc-4461-91d6-1f3886aa3652" providerId="ADAL" clId="{2FAB7FF8-5646-45AB-AD28-D3194D7F709D}" dt="2023-12-01T04:49:04.476" v="586" actId="21"/>
          <ac:spMkLst>
            <pc:docMk/>
            <pc:sldMk cId="570299447" sldId="308"/>
            <ac:spMk id="14" creationId="{29A1899C-2211-1018-F9CD-705758AA2F5C}"/>
          </ac:spMkLst>
        </pc:spChg>
        <pc:grpChg chg="add del mod">
          <ac:chgData name="Nay La" userId="88eb46dc-09dc-4461-91d6-1f3886aa3652" providerId="ADAL" clId="{2FAB7FF8-5646-45AB-AD28-D3194D7F709D}" dt="2023-12-01T04:49:04.476" v="586" actId="21"/>
          <ac:grpSpMkLst>
            <pc:docMk/>
            <pc:sldMk cId="570299447" sldId="308"/>
            <ac:grpSpMk id="5" creationId="{562A30E7-B605-D058-9BDD-B9253D735865}"/>
          </ac:grpSpMkLst>
        </pc:grpChg>
        <pc:grpChg chg="add del mod">
          <ac:chgData name="Nay La" userId="88eb46dc-09dc-4461-91d6-1f3886aa3652" providerId="ADAL" clId="{2FAB7FF8-5646-45AB-AD28-D3194D7F709D}" dt="2023-12-01T04:49:04.476" v="586" actId="21"/>
          <ac:grpSpMkLst>
            <pc:docMk/>
            <pc:sldMk cId="570299447" sldId="308"/>
            <ac:grpSpMk id="8" creationId="{2F1593B8-752A-C960-20A8-4E512D924976}"/>
          </ac:grpSpMkLst>
        </pc:grpChg>
        <pc:grpChg chg="add del mod">
          <ac:chgData name="Nay La" userId="88eb46dc-09dc-4461-91d6-1f3886aa3652" providerId="ADAL" clId="{2FAB7FF8-5646-45AB-AD28-D3194D7F709D}" dt="2023-12-01T04:49:04.476" v="586" actId="21"/>
          <ac:grpSpMkLst>
            <pc:docMk/>
            <pc:sldMk cId="570299447" sldId="308"/>
            <ac:grpSpMk id="11" creationId="{DCC03F81-A2E3-63D9-1FAD-949B2411F5BA}"/>
          </ac:grpSpMkLst>
        </pc:grpChg>
        <pc:picChg chg="mod">
          <ac:chgData name="Nay La" userId="88eb46dc-09dc-4461-91d6-1f3886aa3652" providerId="ADAL" clId="{2FAB7FF8-5646-45AB-AD28-D3194D7F709D}" dt="2023-12-01T04:35:38.257" v="398"/>
          <ac:picMkLst>
            <pc:docMk/>
            <pc:sldMk cId="570299447" sldId="308"/>
            <ac:picMk id="7" creationId="{F0CBE6A4-74A9-5FE2-ADC3-1E9AFA7B477E}"/>
          </ac:picMkLst>
        </pc:picChg>
        <pc:picChg chg="mod">
          <ac:chgData name="Nay La" userId="88eb46dc-09dc-4461-91d6-1f3886aa3652" providerId="ADAL" clId="{2FAB7FF8-5646-45AB-AD28-D3194D7F709D}" dt="2023-12-01T04:35:38.257" v="398"/>
          <ac:picMkLst>
            <pc:docMk/>
            <pc:sldMk cId="570299447" sldId="308"/>
            <ac:picMk id="9" creationId="{D17E1275-8015-A8EC-B756-B34EB32E1865}"/>
          </ac:picMkLst>
        </pc:picChg>
        <pc:picChg chg="mod">
          <ac:chgData name="Nay La" userId="88eb46dc-09dc-4461-91d6-1f3886aa3652" providerId="ADAL" clId="{2FAB7FF8-5646-45AB-AD28-D3194D7F709D}" dt="2023-12-01T04:35:38.257" v="398"/>
          <ac:picMkLst>
            <pc:docMk/>
            <pc:sldMk cId="570299447" sldId="308"/>
            <ac:picMk id="12" creationId="{72F97FD8-0B10-0377-67EC-BE3EE59D4F27}"/>
          </ac:picMkLst>
        </pc:picChg>
        <pc:picChg chg="add del mod">
          <ac:chgData name="Nay La" userId="88eb46dc-09dc-4461-91d6-1f3886aa3652" providerId="ADAL" clId="{2FAB7FF8-5646-45AB-AD28-D3194D7F709D}" dt="2023-12-01T04:49:04.476" v="586" actId="21"/>
          <ac:picMkLst>
            <pc:docMk/>
            <pc:sldMk cId="570299447" sldId="308"/>
            <ac:picMk id="15" creationId="{F8DBCB06-FC70-F990-1B32-7AFFDA2F25AC}"/>
          </ac:picMkLst>
        </pc:picChg>
      </pc:sldChg>
      <pc:sldChg chg="addSp modSp new mod ord">
        <pc:chgData name="Nay La" userId="88eb46dc-09dc-4461-91d6-1f3886aa3652" providerId="ADAL" clId="{2FAB7FF8-5646-45AB-AD28-D3194D7F709D}" dt="2023-12-03T07:13:40.454" v="3070"/>
        <pc:sldMkLst>
          <pc:docMk/>
          <pc:sldMk cId="3009250304" sldId="309"/>
        </pc:sldMkLst>
        <pc:spChg chg="mod">
          <ac:chgData name="Nay La" userId="88eb46dc-09dc-4461-91d6-1f3886aa3652" providerId="ADAL" clId="{2FAB7FF8-5646-45AB-AD28-D3194D7F709D}" dt="2023-12-03T06:30:24.423" v="923" actId="2711"/>
          <ac:spMkLst>
            <pc:docMk/>
            <pc:sldMk cId="3009250304" sldId="309"/>
            <ac:spMk id="2" creationId="{B4E28A90-3097-B6B5-2887-8910A3FC141D}"/>
          </ac:spMkLst>
        </pc:spChg>
        <pc:spChg chg="mod">
          <ac:chgData name="Nay La" userId="88eb46dc-09dc-4461-91d6-1f3886aa3652" providerId="ADAL" clId="{2FAB7FF8-5646-45AB-AD28-D3194D7F709D}" dt="2023-12-03T06:30:24.423" v="923" actId="2711"/>
          <ac:spMkLst>
            <pc:docMk/>
            <pc:sldMk cId="3009250304" sldId="309"/>
            <ac:spMk id="3" creationId="{5CE9E24F-F730-239E-99F7-E7A9C5D53AF5}"/>
          </ac:spMkLst>
        </pc:spChg>
        <pc:spChg chg="mod">
          <ac:chgData name="Nay La" userId="88eb46dc-09dc-4461-91d6-1f3886aa3652" providerId="ADAL" clId="{2FAB7FF8-5646-45AB-AD28-D3194D7F709D}" dt="2023-12-03T06:30:24.423" v="923" actId="2711"/>
          <ac:spMkLst>
            <pc:docMk/>
            <pc:sldMk cId="3009250304" sldId="309"/>
            <ac:spMk id="4" creationId="{EBC25E78-5F06-9EE4-FB2A-68D2BC3C7009}"/>
          </ac:spMkLst>
        </pc:spChg>
        <pc:picChg chg="add mod">
          <ac:chgData name="Nay La" userId="88eb46dc-09dc-4461-91d6-1f3886aa3652" providerId="ADAL" clId="{2FAB7FF8-5646-45AB-AD28-D3194D7F709D}" dt="2023-12-03T06:30:24.423" v="923" actId="2711"/>
          <ac:picMkLst>
            <pc:docMk/>
            <pc:sldMk cId="3009250304" sldId="309"/>
            <ac:picMk id="6" creationId="{3A3E21CD-C457-2676-5D6F-BBCDB8442D5E}"/>
          </ac:picMkLst>
        </pc:picChg>
      </pc:sldChg>
      <pc:sldChg chg="addSp modSp new mod">
        <pc:chgData name="Nay La" userId="88eb46dc-09dc-4461-91d6-1f3886aa3652" providerId="ADAL" clId="{2FAB7FF8-5646-45AB-AD28-D3194D7F709D}" dt="2023-12-03T06:33:56.561" v="1117" actId="1076"/>
        <pc:sldMkLst>
          <pc:docMk/>
          <pc:sldMk cId="3361986097" sldId="310"/>
        </pc:sldMkLst>
        <pc:spChg chg="mod">
          <ac:chgData name="Nay La" userId="88eb46dc-09dc-4461-91d6-1f3886aa3652" providerId="ADAL" clId="{2FAB7FF8-5646-45AB-AD28-D3194D7F709D}" dt="2023-12-03T06:33:29.903" v="1050" actId="2711"/>
          <ac:spMkLst>
            <pc:docMk/>
            <pc:sldMk cId="3361986097" sldId="310"/>
            <ac:spMk id="2" creationId="{95261D0C-7711-D9BF-4669-4422CE3C63C8}"/>
          </ac:spMkLst>
        </pc:spChg>
        <pc:spChg chg="mod">
          <ac:chgData name="Nay La" userId="88eb46dc-09dc-4461-91d6-1f3886aa3652" providerId="ADAL" clId="{2FAB7FF8-5646-45AB-AD28-D3194D7F709D}" dt="2023-12-03T06:33:47.562" v="1114" actId="20577"/>
          <ac:spMkLst>
            <pc:docMk/>
            <pc:sldMk cId="3361986097" sldId="310"/>
            <ac:spMk id="3" creationId="{4F295B2E-0C3A-0D10-B987-55D7EE94973D}"/>
          </ac:spMkLst>
        </pc:spChg>
        <pc:spChg chg="mod">
          <ac:chgData name="Nay La" userId="88eb46dc-09dc-4461-91d6-1f3886aa3652" providerId="ADAL" clId="{2FAB7FF8-5646-45AB-AD28-D3194D7F709D}" dt="2023-12-03T06:33:29.903" v="1050" actId="2711"/>
          <ac:spMkLst>
            <pc:docMk/>
            <pc:sldMk cId="3361986097" sldId="310"/>
            <ac:spMk id="4" creationId="{E5BF77D3-804E-64D7-1EA1-CA1FB734A785}"/>
          </ac:spMkLst>
        </pc:spChg>
        <pc:picChg chg="add mod">
          <ac:chgData name="Nay La" userId="88eb46dc-09dc-4461-91d6-1f3886aa3652" providerId="ADAL" clId="{2FAB7FF8-5646-45AB-AD28-D3194D7F709D}" dt="2023-12-03T06:33:56.561" v="1117" actId="1076"/>
          <ac:picMkLst>
            <pc:docMk/>
            <pc:sldMk cId="3361986097" sldId="310"/>
            <ac:picMk id="5" creationId="{AFFB1AE8-6F6C-A4A7-490D-B9B804535FE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E669A-9BFD-492A-A781-95C18EAA83F4}" type="datetimeFigureOut">
              <a:rPr lang="en-US" smtClean="0"/>
              <a:t>12/4/2023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264A4-3D07-4A8E-9B29-6B9ED0CF34F6}" type="slidenum">
              <a:rPr lang="en-US" smtClean="0"/>
              <a:t>‹#›</a:t>
            </a:fld>
            <a:endParaRPr lang="en-US"/>
          </a:p>
        </p:txBody>
      </p:sp>
    </p:spTree>
    <p:extLst>
      <p:ext uri="{BB962C8B-B14F-4D97-AF65-F5344CB8AC3E}">
        <p14:creationId xmlns:p14="http://schemas.microsoft.com/office/powerpoint/2010/main" val="76637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1264A4-3D07-4A8E-9B29-6B9ED0CF34F6}" type="slidenum">
              <a:rPr lang="en-US" smtClean="0"/>
              <a:t>1</a:t>
            </a:fld>
            <a:endParaRPr lang="en-US"/>
          </a:p>
        </p:txBody>
      </p:sp>
    </p:spTree>
    <p:extLst>
      <p:ext uri="{BB962C8B-B14F-4D97-AF65-F5344CB8AC3E}">
        <p14:creationId xmlns:p14="http://schemas.microsoft.com/office/powerpoint/2010/main" val="3224966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16</a:t>
            </a:fld>
            <a:endParaRPr lang="en-US"/>
          </a:p>
        </p:txBody>
      </p:sp>
    </p:spTree>
    <p:extLst>
      <p:ext uri="{BB962C8B-B14F-4D97-AF65-F5344CB8AC3E}">
        <p14:creationId xmlns:p14="http://schemas.microsoft.com/office/powerpoint/2010/main" val="2146378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Bao </a:t>
            </a:r>
            <a:r>
              <a:rPr lang="en-US" dirty="0" err="1"/>
              <a:t>gồm</a:t>
            </a:r>
            <a:r>
              <a:rPr lang="en-US" dirty="0"/>
              <a:t> 13 </a:t>
            </a:r>
            <a:r>
              <a:rPr lang="en-US" dirty="0" err="1"/>
              <a:t>bảng</a:t>
            </a:r>
            <a:r>
              <a:rPr lang="en-US" dirty="0"/>
              <a:t>:</a:t>
            </a:r>
          </a:p>
          <a:p>
            <a:r>
              <a:rPr lang="en-US" dirty="0"/>
              <a:t>Product: </a:t>
            </a:r>
            <a:r>
              <a:rPr lang="en-US" dirty="0" err="1"/>
              <a:t>Sản</a:t>
            </a:r>
            <a:r>
              <a:rPr lang="en-US" dirty="0"/>
              <a:t> </a:t>
            </a:r>
            <a:r>
              <a:rPr lang="en-US" dirty="0" err="1"/>
              <a:t>phẩm</a:t>
            </a:r>
            <a:endParaRPr lang="en-US" dirty="0"/>
          </a:p>
          <a:p>
            <a:r>
              <a:rPr lang="en-US" dirty="0"/>
              <a:t>Customer: </a:t>
            </a:r>
            <a:r>
              <a:rPr lang="en-US" dirty="0" err="1"/>
              <a:t>Khách</a:t>
            </a:r>
            <a:r>
              <a:rPr lang="en-US" dirty="0"/>
              <a:t> hang</a:t>
            </a:r>
          </a:p>
          <a:p>
            <a:r>
              <a:rPr lang="en-US" dirty="0"/>
              <a:t>Account: </a:t>
            </a:r>
            <a:r>
              <a:rPr lang="en-US" dirty="0" err="1"/>
              <a:t>Tài</a:t>
            </a:r>
            <a:r>
              <a:rPr lang="en-US" dirty="0"/>
              <a:t> </a:t>
            </a:r>
            <a:r>
              <a:rPr lang="en-US" dirty="0" err="1"/>
              <a:t>khoản</a:t>
            </a:r>
            <a:endParaRPr lang="en-US" dirty="0"/>
          </a:p>
          <a:p>
            <a:r>
              <a:rPr lang="en-US" dirty="0"/>
              <a:t>Brand: </a:t>
            </a:r>
            <a:r>
              <a:rPr lang="en-US" dirty="0" err="1"/>
              <a:t>Nhãn</a:t>
            </a:r>
            <a:r>
              <a:rPr lang="en-US" dirty="0"/>
              <a:t> </a:t>
            </a:r>
            <a:r>
              <a:rPr lang="en-US" dirty="0" err="1"/>
              <a:t>hiệu</a:t>
            </a:r>
            <a:endParaRPr lang="en-US" dirty="0"/>
          </a:p>
          <a:p>
            <a:r>
              <a:rPr lang="en-US" dirty="0"/>
              <a:t>Order: </a:t>
            </a:r>
            <a:r>
              <a:rPr lang="en-US" dirty="0" err="1"/>
              <a:t>Đơn</a:t>
            </a:r>
            <a:r>
              <a:rPr lang="en-US" dirty="0"/>
              <a:t> hang</a:t>
            </a:r>
            <a:br>
              <a:rPr lang="en-US" dirty="0"/>
            </a:br>
            <a:r>
              <a:rPr lang="en-US" dirty="0"/>
              <a:t>Order detail: Chi </a:t>
            </a:r>
            <a:r>
              <a:rPr lang="en-US" dirty="0" err="1"/>
              <a:t>tiết</a:t>
            </a:r>
            <a:r>
              <a:rPr lang="en-US" dirty="0"/>
              <a:t> </a:t>
            </a:r>
            <a:r>
              <a:rPr lang="en-US" dirty="0" err="1"/>
              <a:t>đơn</a:t>
            </a:r>
            <a:r>
              <a:rPr lang="en-US" dirty="0"/>
              <a:t> </a:t>
            </a:r>
            <a:r>
              <a:rPr lang="en-US" dirty="0" err="1"/>
              <a:t>hàng</a:t>
            </a:r>
            <a:endParaRPr lang="en-US" dirty="0"/>
          </a:p>
          <a:p>
            <a:r>
              <a:rPr lang="en-US" dirty="0"/>
              <a:t>Article : </a:t>
            </a:r>
            <a:r>
              <a:rPr lang="en-US" dirty="0" err="1"/>
              <a:t>bình</a:t>
            </a:r>
            <a:r>
              <a:rPr lang="en-US" dirty="0"/>
              <a:t> </a:t>
            </a:r>
            <a:r>
              <a:rPr lang="en-US" dirty="0" err="1"/>
              <a:t>luận</a:t>
            </a:r>
            <a:br>
              <a:rPr lang="en-US" dirty="0"/>
            </a:br>
            <a:r>
              <a:rPr lang="en-US" dirty="0"/>
              <a:t>inventory: </a:t>
            </a:r>
            <a:r>
              <a:rPr lang="en-US" dirty="0" err="1"/>
              <a:t>Nhập</a:t>
            </a:r>
            <a:r>
              <a:rPr lang="en-US" dirty="0"/>
              <a:t> </a:t>
            </a:r>
            <a:r>
              <a:rPr lang="en-US" dirty="0" err="1"/>
              <a:t>kho</a:t>
            </a:r>
            <a:endParaRPr lang="en-US" dirty="0"/>
          </a:p>
          <a:p>
            <a:r>
              <a:rPr lang="en-US" dirty="0"/>
              <a:t>Inventory detail: Chi </a:t>
            </a:r>
            <a:r>
              <a:rPr lang="en-US" dirty="0" err="1"/>
              <a:t>tiết</a:t>
            </a:r>
            <a:r>
              <a:rPr lang="en-US" dirty="0"/>
              <a:t> </a:t>
            </a:r>
            <a:r>
              <a:rPr lang="en-US" dirty="0" err="1"/>
              <a:t>nhập</a:t>
            </a:r>
            <a:r>
              <a:rPr lang="en-US" dirty="0"/>
              <a:t> </a:t>
            </a:r>
            <a:r>
              <a:rPr lang="en-US" dirty="0" err="1"/>
              <a:t>kho</a:t>
            </a:r>
            <a:br>
              <a:rPr lang="en-US" dirty="0"/>
            </a:br>
            <a:r>
              <a:rPr lang="en-US" dirty="0"/>
              <a:t>metric: </a:t>
            </a:r>
            <a:r>
              <a:rPr lang="en-US" dirty="0" err="1"/>
              <a:t>Doanh</a:t>
            </a:r>
            <a:r>
              <a:rPr lang="en-US" dirty="0"/>
              <a:t> </a:t>
            </a:r>
            <a:r>
              <a:rPr lang="en-US" dirty="0" err="1"/>
              <a:t>thu</a:t>
            </a:r>
            <a:endParaRPr lang="en-US" dirty="0"/>
          </a:p>
          <a:p>
            <a:r>
              <a:rPr lang="en-US" dirty="0" err="1"/>
              <a:t>Evalueta</a:t>
            </a:r>
            <a:r>
              <a:rPr lang="en-US" dirty="0"/>
              <a:t>: </a:t>
            </a:r>
            <a:r>
              <a:rPr lang="en-US" dirty="0" err="1"/>
              <a:t>Đánh</a:t>
            </a:r>
            <a:r>
              <a:rPr lang="en-US" dirty="0"/>
              <a:t> </a:t>
            </a:r>
            <a:r>
              <a:rPr lang="en-US" dirty="0" err="1"/>
              <a:t>giá</a:t>
            </a:r>
            <a:endParaRPr lang="en-US" dirty="0"/>
          </a:p>
          <a:p>
            <a:r>
              <a:rPr lang="en-US" dirty="0"/>
              <a:t>Category: </a:t>
            </a:r>
            <a:r>
              <a:rPr lang="en-US" dirty="0" err="1"/>
              <a:t>Doanh</a:t>
            </a:r>
            <a:r>
              <a:rPr lang="en-US" dirty="0"/>
              <a:t> </a:t>
            </a:r>
            <a:r>
              <a:rPr lang="en-US" dirty="0" err="1"/>
              <a:t>mục</a:t>
            </a:r>
            <a:endParaRPr lang="en-US" dirty="0"/>
          </a:p>
          <a:p>
            <a:r>
              <a:rPr lang="en-US" dirty="0"/>
              <a:t>Capacity: Dung </a:t>
            </a:r>
            <a:r>
              <a:rPr lang="en-US" dirty="0" err="1"/>
              <a:t>tích</a:t>
            </a:r>
            <a:endParaRPr lang="en-US" dirty="0"/>
          </a:p>
          <a:p>
            <a:endParaRPr lang="en-US" dirty="0"/>
          </a:p>
        </p:txBody>
      </p:sp>
      <p:sp>
        <p:nvSpPr>
          <p:cNvPr id="4" name="Slide Number Placeholder 3"/>
          <p:cNvSpPr>
            <a:spLocks noGrp="1"/>
          </p:cNvSpPr>
          <p:nvPr>
            <p:ph type="sldNum" sz="quarter" idx="5"/>
          </p:nvPr>
        </p:nvSpPr>
        <p:spPr/>
        <p:txBody>
          <a:bodyPr/>
          <a:lstStyle/>
          <a:p>
            <a:fld id="{3C1264A4-3D07-4A8E-9B29-6B9ED0CF34F6}" type="slidenum">
              <a:rPr lang="en-US" smtClean="0"/>
              <a:t>17</a:t>
            </a:fld>
            <a:endParaRPr lang="en-US"/>
          </a:p>
        </p:txBody>
      </p:sp>
    </p:spTree>
    <p:extLst>
      <p:ext uri="{BB962C8B-B14F-4D97-AF65-F5344CB8AC3E}">
        <p14:creationId xmlns:p14="http://schemas.microsoft.com/office/powerpoint/2010/main" val="356253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Hệ</a:t>
            </a:r>
            <a:r>
              <a:rPr lang="en-US" dirty="0"/>
              <a:t> </a:t>
            </a:r>
            <a:r>
              <a:rPr lang="en-US" dirty="0" err="1"/>
              <a:t>thống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thiết</a:t>
            </a:r>
            <a:r>
              <a:rPr lang="en-US" dirty="0"/>
              <a:t> </a:t>
            </a:r>
            <a:r>
              <a:rPr lang="en-US" dirty="0" err="1"/>
              <a:t>bị</a:t>
            </a:r>
            <a:r>
              <a:rPr lang="en-US" dirty="0"/>
              <a:t> </a:t>
            </a:r>
            <a:r>
              <a:rPr lang="en-US" dirty="0" err="1"/>
              <a:t>sử</a:t>
            </a:r>
            <a:r>
              <a:rPr lang="en-US" dirty="0"/>
              <a:t> </a:t>
            </a:r>
            <a:r>
              <a:rPr lang="en-US" dirty="0" err="1"/>
              <a:t>dụng</a:t>
            </a:r>
            <a:r>
              <a:rPr lang="en-US" dirty="0"/>
              <a:t> </a:t>
            </a:r>
            <a:r>
              <a:rPr lang="en-US" dirty="0" err="1"/>
              <a:t>như</a:t>
            </a:r>
            <a:r>
              <a:rPr lang="en-US" dirty="0"/>
              <a:t>:</a:t>
            </a:r>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18</a:t>
            </a:fld>
            <a:endParaRPr lang="en-US"/>
          </a:p>
        </p:txBody>
      </p:sp>
    </p:spTree>
    <p:extLst>
      <p:ext uri="{BB962C8B-B14F-4D97-AF65-F5344CB8AC3E}">
        <p14:creationId xmlns:p14="http://schemas.microsoft.com/office/powerpoint/2010/main" val="153474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27</a:t>
            </a:fld>
            <a:endParaRPr lang="en-US"/>
          </a:p>
        </p:txBody>
      </p:sp>
    </p:spTree>
    <p:extLst>
      <p:ext uri="{BB962C8B-B14F-4D97-AF65-F5344CB8AC3E}">
        <p14:creationId xmlns:p14="http://schemas.microsoft.com/office/powerpoint/2010/main" val="417272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28600" algn="just">
              <a:lnSpc>
                <a:spcPct val="120000"/>
              </a:lnSpc>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ngành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lẻ</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sắm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phổ</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biến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Internet,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đâu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lớn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online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chúng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phải</a:t>
            </a:r>
            <a:r>
              <a:rPr lang="en-US" sz="1800" dirty="0">
                <a:effectLst/>
                <a:latin typeface="Times New Roman" panose="02020603050405020304" pitchFamily="18" charset="0"/>
                <a:ea typeface="Calibri" panose="020F0502020204030204" pitchFamily="34" charset="0"/>
              </a:rPr>
              <a:t> di </a:t>
            </a:r>
            <a:r>
              <a:rPr lang="en-US" sz="1800" dirty="0" err="1">
                <a:effectLst/>
                <a:latin typeface="Times New Roman" panose="02020603050405020304" pitchFamily="18" charset="0"/>
                <a:ea typeface="Calibri" panose="020F0502020204030204" pitchFamily="34" charset="0"/>
              </a:rPr>
              <a:t>chuyển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Họ</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duyệt</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sánh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lựa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chọn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phẩm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phù</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Đồng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online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so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truyền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a:t>
            </a:r>
          </a:p>
          <a:p>
            <a:r>
              <a:rPr lang="en-US" sz="1800" dirty="0">
                <a:effectLst/>
                <a:latin typeface="Times New Roman" panose="02020603050405020304" pitchFamily="18" charset="0"/>
                <a:ea typeface="Calibri" panose="020F0502020204030204" pitchFamily="34" charset="0"/>
              </a:rPr>
              <a:t>Do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nắm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cửa</a:t>
            </a:r>
            <a:r>
              <a:rPr lang="en-US" sz="1800" dirty="0">
                <a:effectLst/>
                <a:latin typeface="Times New Roman" panose="02020603050405020304" pitchFamily="18" charset="0"/>
                <a:ea typeface="Calibri" panose="020F0502020204030204" pitchFamily="34" charset="0"/>
              </a:rPr>
              <a:t> hang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tuyến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cầu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dung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nay.</a:t>
            </a:r>
          </a:p>
        </p:txBody>
      </p:sp>
      <p:sp>
        <p:nvSpPr>
          <p:cNvPr id="4" name="Slide Number Placeholder 3"/>
          <p:cNvSpPr>
            <a:spLocks noGrp="1"/>
          </p:cNvSpPr>
          <p:nvPr>
            <p:ph type="sldNum" sz="quarter" idx="5"/>
          </p:nvPr>
        </p:nvSpPr>
        <p:spPr/>
        <p:txBody>
          <a:bodyPr/>
          <a:lstStyle/>
          <a:p>
            <a:fld id="{3C1264A4-3D07-4A8E-9B29-6B9ED0CF34F6}" type="slidenum">
              <a:rPr lang="en-US" smtClean="0"/>
              <a:t>3</a:t>
            </a:fld>
            <a:endParaRPr lang="en-US"/>
          </a:p>
        </p:txBody>
      </p:sp>
    </p:spTree>
    <p:extLst>
      <p:ext uri="{BB962C8B-B14F-4D97-AF65-F5344CB8AC3E}">
        <p14:creationId xmlns:p14="http://schemas.microsoft.com/office/powerpoint/2010/main" val="39972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Về</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sẽ</a:t>
            </a:r>
            <a:r>
              <a:rPr lang="en-US" dirty="0"/>
              <a:t> bao </a:t>
            </a:r>
            <a:r>
              <a:rPr lang="en-US" dirty="0" err="1"/>
              <a:t>gồm</a:t>
            </a:r>
            <a:r>
              <a:rPr lang="en-US" dirty="0"/>
              <a:t> 4 </a:t>
            </a:r>
            <a:r>
              <a:rPr lang="en-US" dirty="0" err="1"/>
              <a:t>công</a:t>
            </a:r>
            <a:r>
              <a:rPr lang="en-US" dirty="0"/>
              <a:t> </a:t>
            </a:r>
            <a:r>
              <a:rPr lang="en-US" dirty="0" err="1"/>
              <a:t>cụ</a:t>
            </a:r>
            <a:r>
              <a:rPr lang="en-US" dirty="0"/>
              <a:t> </a:t>
            </a:r>
            <a:r>
              <a:rPr lang="en-US" dirty="0" err="1"/>
              <a:t>chính</a:t>
            </a:r>
            <a:r>
              <a:rPr lang="en-US" dirty="0"/>
              <a:t> </a:t>
            </a:r>
            <a:r>
              <a:rPr lang="en-US" dirty="0" err="1"/>
              <a:t>là</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666666"/>
                </a:solidFill>
                <a:latin typeface="Raleway Light"/>
                <a:sym typeface="Raleway Light"/>
              </a:rPr>
              <a:t>Visual Studio Code: dung </a:t>
            </a:r>
            <a:r>
              <a:rPr lang="en-US" sz="1200" b="1" dirty="0" err="1">
                <a:solidFill>
                  <a:srgbClr val="666666"/>
                </a:solidFill>
                <a:latin typeface="Raleway Light"/>
                <a:sym typeface="Raleway Light"/>
              </a:rPr>
              <a:t>để</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viết</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mã</a:t>
            </a:r>
            <a:r>
              <a:rPr lang="en-US" sz="1200" b="1" dirty="0">
                <a:solidFill>
                  <a:srgbClr val="666666"/>
                </a:solidFill>
                <a:latin typeface="Raleway Light"/>
                <a:sym typeface="Raleway Light"/>
              </a:rPr>
              <a:t> PHP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666666"/>
                </a:solidFill>
                <a:latin typeface="Raleway Light"/>
                <a:sym typeface="Raleway Light"/>
              </a:rPr>
              <a:t>GG Chrome: </a:t>
            </a:r>
            <a:r>
              <a:rPr lang="en-US" sz="1200" b="1" dirty="0" err="1">
                <a:solidFill>
                  <a:srgbClr val="666666"/>
                </a:solidFill>
                <a:latin typeface="Raleway Light"/>
                <a:sym typeface="Raleway Light"/>
              </a:rPr>
              <a:t>Xem</a:t>
            </a:r>
            <a:r>
              <a:rPr lang="en-US" sz="1200" b="1" dirty="0">
                <a:solidFill>
                  <a:srgbClr val="666666"/>
                </a:solidFill>
                <a:latin typeface="Raleway Light"/>
                <a:sym typeface="Raleway Light"/>
              </a:rPr>
              <a:t> website</a:t>
            </a:r>
            <a:br>
              <a:rPr lang="en-US" sz="1200" b="1" dirty="0">
                <a:solidFill>
                  <a:srgbClr val="666666"/>
                </a:solidFill>
                <a:latin typeface="Raleway Light"/>
                <a:sym typeface="Raleway Light"/>
              </a:rPr>
            </a:br>
            <a:r>
              <a:rPr lang="en-US" sz="1200" b="1" dirty="0">
                <a:solidFill>
                  <a:srgbClr val="666666"/>
                </a:solidFill>
                <a:latin typeface="Raleway Light"/>
                <a:sym typeface="Raleway Light"/>
              </a:rPr>
              <a:t>Power Design: </a:t>
            </a:r>
            <a:r>
              <a:rPr lang="en-US" sz="1200" b="1" dirty="0" err="1">
                <a:solidFill>
                  <a:srgbClr val="666666"/>
                </a:solidFill>
                <a:latin typeface="Raleway Light"/>
                <a:sym typeface="Raleway Light"/>
              </a:rPr>
              <a:t>Thiết</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kế</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các</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sơ</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đồ</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hệ</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thống</a:t>
            </a:r>
            <a:endParaRPr lang="en-US" sz="1200" b="1" dirty="0">
              <a:solidFill>
                <a:srgbClr val="666666"/>
              </a:solidFill>
              <a:latin typeface="Raleway Light"/>
              <a:sym typeface="Raleway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err="1">
                <a:solidFill>
                  <a:srgbClr val="666666"/>
                </a:solidFill>
                <a:latin typeface="Raleway Light"/>
                <a:sym typeface="Raleway Light"/>
              </a:rPr>
              <a:t>Xampp</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Chạy</a:t>
            </a:r>
            <a:r>
              <a:rPr lang="en-US" sz="1200" b="1" dirty="0">
                <a:solidFill>
                  <a:srgbClr val="666666"/>
                </a:solidFill>
                <a:latin typeface="Raleway Light"/>
                <a:sym typeface="Raleway Light"/>
              </a:rPr>
              <a:t> website, </a:t>
            </a:r>
            <a:r>
              <a:rPr lang="en-US" sz="1200" b="1" dirty="0" err="1">
                <a:solidFill>
                  <a:srgbClr val="666666"/>
                </a:solidFill>
                <a:latin typeface="Raleway Light"/>
                <a:sym typeface="Raleway Light"/>
              </a:rPr>
              <a:t>tạo</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và</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quản</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lý</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cơ</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sở</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dữ</a:t>
            </a:r>
            <a:r>
              <a:rPr lang="en-US" sz="1200" b="1" dirty="0">
                <a:solidFill>
                  <a:srgbClr val="666666"/>
                </a:solidFill>
                <a:latin typeface="Raleway Light"/>
                <a:sym typeface="Raleway Light"/>
              </a:rPr>
              <a:t> </a:t>
            </a:r>
            <a:r>
              <a:rPr lang="en-US" sz="1200" b="1" dirty="0" err="1">
                <a:solidFill>
                  <a:srgbClr val="666666"/>
                </a:solidFill>
                <a:latin typeface="Raleway Light"/>
                <a:sym typeface="Raleway Light"/>
              </a:rPr>
              <a:t>liệu</a:t>
            </a:r>
            <a:endParaRPr lang="en-US" sz="1200" b="1" dirty="0">
              <a:solidFill>
                <a:srgbClr val="666666"/>
              </a:solidFill>
              <a:latin typeface="Raleway Light"/>
              <a:sym typeface="Raleway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666666"/>
              </a:solidFill>
              <a:latin typeface="Raleway Light"/>
              <a:sym typeface="Raleway Light"/>
            </a:endParaRPr>
          </a:p>
        </p:txBody>
      </p:sp>
      <p:sp>
        <p:nvSpPr>
          <p:cNvPr id="4" name="Slide Number Placeholder 3"/>
          <p:cNvSpPr>
            <a:spLocks noGrp="1"/>
          </p:cNvSpPr>
          <p:nvPr>
            <p:ph type="sldNum" sz="quarter" idx="5"/>
          </p:nvPr>
        </p:nvSpPr>
        <p:spPr/>
        <p:txBody>
          <a:bodyPr/>
          <a:lstStyle/>
          <a:p>
            <a:fld id="{3C1264A4-3D07-4A8E-9B29-6B9ED0CF34F6}" type="slidenum">
              <a:rPr lang="en-US" smtClean="0"/>
              <a:t>4</a:t>
            </a:fld>
            <a:endParaRPr lang="en-US"/>
          </a:p>
        </p:txBody>
      </p:sp>
    </p:spTree>
    <p:extLst>
      <p:ext uri="{BB962C8B-B14F-4D97-AF65-F5344CB8AC3E}">
        <p14:creationId xmlns:p14="http://schemas.microsoft.com/office/powerpoint/2010/main" val="1452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5</a:t>
            </a:fld>
            <a:endParaRPr lang="en-US"/>
          </a:p>
        </p:txBody>
      </p:sp>
    </p:spTree>
    <p:extLst>
      <p:ext uri="{BB962C8B-B14F-4D97-AF65-F5344CB8AC3E}">
        <p14:creationId xmlns:p14="http://schemas.microsoft.com/office/powerpoint/2010/main" val="173485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MVC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MVC (Model-View-Controller)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mềm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phổ</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web.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này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giúp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biệt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thành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nhắc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logic </a:t>
            </a:r>
            <a:r>
              <a:rPr lang="en-US" sz="1800" dirty="0" err="1">
                <a:effectLst/>
                <a:latin typeface="Times New Roman" panose="02020603050405020304" pitchFamily="18" charset="0"/>
                <a:ea typeface="Calibri" panose="020F0502020204030204" pitchFamily="34" charset="0"/>
              </a:rPr>
              <a:t>xử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endParaRPr lang="vi-VN" sz="1800" dirty="0">
              <a:effectLst/>
              <a:latin typeface="Times New Roman" panose="02020603050405020304" pitchFamily="18" charset="0"/>
              <a:ea typeface="Calibri" panose="020F0502020204030204" pitchFamily="34" charset="0"/>
            </a:endParaRPr>
          </a:p>
          <a:p>
            <a:pPr marL="342900" lvl="0" indent="-342900" algn="just">
              <a:lnSpc>
                <a:spcPct val="120000"/>
              </a:lnSpc>
              <a:spcAft>
                <a:spcPts val="800"/>
              </a:spcAft>
              <a:buFont typeface="Arial" panose="020B0604020202020204" pitchFamily="34" charset="0"/>
              <a:buChar char="⮚"/>
            </a:pP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MVC:</a:t>
            </a:r>
            <a:endParaRPr lang="vi-VN" sz="1800" dirty="0">
              <a:effectLst/>
              <a:latin typeface="Noto Sans Symbols"/>
              <a:ea typeface="Noto Sans Symbols"/>
              <a:cs typeface="Noto Sans Symbols"/>
            </a:endParaRPr>
          </a:p>
          <a:p>
            <a:pPr indent="228600" algn="just">
              <a:lnSpc>
                <a:spcPct val="12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MVC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indent="228600" algn="just">
              <a:lnSpc>
                <a:spcPct val="12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mô-đun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indent="228600" algn="just">
              <a:lnSpc>
                <a:spcPct val="12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ổn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indent="228600" algn="just">
              <a:lnSpc>
                <a:spcPct val="12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MVC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C1264A4-3D07-4A8E-9B29-6B9ED0CF34F6}" type="slidenum">
              <a:rPr lang="en-US" smtClean="0"/>
              <a:t>6</a:t>
            </a:fld>
            <a:endParaRPr lang="en-US"/>
          </a:p>
        </p:txBody>
      </p:sp>
    </p:spTree>
    <p:extLst>
      <p:ext uri="{BB962C8B-B14F-4D97-AF65-F5344CB8AC3E}">
        <p14:creationId xmlns:p14="http://schemas.microsoft.com/office/powerpoint/2010/main" val="266350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7</a:t>
            </a:fld>
            <a:endParaRPr lang="en-US"/>
          </a:p>
        </p:txBody>
      </p:sp>
    </p:spTree>
    <p:extLst>
      <p:ext uri="{BB962C8B-B14F-4D97-AF65-F5344CB8AC3E}">
        <p14:creationId xmlns:p14="http://schemas.microsoft.com/office/powerpoint/2010/main" val="282333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Quản lý đơn hàng: Xem, tạo, duyệt đơn hàng</a:t>
            </a:r>
          </a:p>
          <a:p>
            <a:r>
              <a:rPr lang="vi-VN" dirty="0"/>
              <a:t>QL sản phẩm: Thêm, sửa xóa sản phẩm, doanh mục, nhãn hiệu sản phẩm. Quản lý số lượng hàng tồn kho</a:t>
            </a:r>
          </a:p>
          <a:p>
            <a:r>
              <a:rPr lang="vi-VN" dirty="0"/>
              <a:t>QL Tài khoản: Xem thông tin, sửa</a:t>
            </a:r>
            <a:r>
              <a:rPr lang="en-US" dirty="0"/>
              <a:t>, </a:t>
            </a:r>
            <a:r>
              <a:rPr lang="en-US" dirty="0" err="1"/>
              <a:t>xóa</a:t>
            </a:r>
            <a:r>
              <a:rPr lang="en-US" dirty="0"/>
              <a:t>, </a:t>
            </a:r>
            <a:r>
              <a:rPr lang="en-US" dirty="0" err="1"/>
              <a:t>cấp</a:t>
            </a:r>
            <a:r>
              <a:rPr lang="en-US" dirty="0"/>
              <a:t> </a:t>
            </a:r>
            <a:r>
              <a:rPr lang="en-US" dirty="0" err="1"/>
              <a:t>quyền</a:t>
            </a:r>
            <a:r>
              <a:rPr lang="en-US" dirty="0"/>
              <a:t> </a:t>
            </a:r>
            <a:r>
              <a:rPr lang="en-US" dirty="0" err="1"/>
              <a:t>tài</a:t>
            </a:r>
            <a:r>
              <a:rPr lang="en-US" dirty="0"/>
              <a:t> </a:t>
            </a:r>
            <a:r>
              <a:rPr lang="en-US" dirty="0" err="1"/>
              <a:t>khoản</a:t>
            </a:r>
            <a:r>
              <a:rPr lang="en-US" dirty="0"/>
              <a:t>.</a:t>
            </a:r>
          </a:p>
          <a:p>
            <a:r>
              <a:rPr lang="en-US" dirty="0"/>
              <a:t>QL </a:t>
            </a:r>
            <a:r>
              <a:rPr lang="en-US" dirty="0" err="1"/>
              <a:t>Nhập</a:t>
            </a:r>
            <a:r>
              <a:rPr lang="en-US" dirty="0"/>
              <a:t> </a:t>
            </a:r>
            <a:r>
              <a:rPr lang="en-US" dirty="0" err="1"/>
              <a:t>kho</a:t>
            </a:r>
            <a:r>
              <a:rPr lang="en-US" dirty="0"/>
              <a:t>: </a:t>
            </a:r>
            <a:r>
              <a:rPr lang="en-US" dirty="0" err="1"/>
              <a:t>Xem</a:t>
            </a:r>
            <a:r>
              <a:rPr lang="en-US" dirty="0"/>
              <a:t> </a:t>
            </a:r>
            <a:r>
              <a:rPr lang="en-US" dirty="0" err="1"/>
              <a:t>thông</a:t>
            </a:r>
            <a:r>
              <a:rPr lang="en-US" dirty="0"/>
              <a:t> tin </a:t>
            </a:r>
            <a:r>
              <a:rPr lang="en-US" dirty="0" err="1"/>
              <a:t>nhập</a:t>
            </a:r>
            <a:r>
              <a:rPr lang="en-US" dirty="0"/>
              <a:t> </a:t>
            </a:r>
            <a:r>
              <a:rPr lang="en-US" dirty="0" err="1"/>
              <a:t>kho</a:t>
            </a:r>
            <a:r>
              <a:rPr lang="en-US" dirty="0"/>
              <a:t>, </a:t>
            </a:r>
            <a:r>
              <a:rPr lang="en-US" dirty="0" err="1"/>
              <a:t>Tạo</a:t>
            </a:r>
            <a:r>
              <a:rPr lang="en-US" dirty="0"/>
              <a:t> </a:t>
            </a:r>
            <a:r>
              <a:rPr lang="en-US" dirty="0" err="1"/>
              <a:t>phiếu</a:t>
            </a:r>
            <a:r>
              <a:rPr lang="en-US" dirty="0"/>
              <a:t> </a:t>
            </a:r>
            <a:r>
              <a:rPr lang="en-US" dirty="0" err="1"/>
              <a:t>nhập</a:t>
            </a:r>
            <a:r>
              <a:rPr lang="en-US" dirty="0"/>
              <a:t> </a:t>
            </a:r>
            <a:r>
              <a:rPr lang="en-US" dirty="0" err="1"/>
              <a:t>kho</a:t>
            </a:r>
            <a:endParaRPr lang="en-US" dirty="0"/>
          </a:p>
          <a:p>
            <a:r>
              <a:rPr lang="en-US" dirty="0"/>
              <a:t>QL </a:t>
            </a:r>
            <a:r>
              <a:rPr lang="en-US" dirty="0" err="1"/>
              <a:t>Doanh</a:t>
            </a:r>
            <a:r>
              <a:rPr lang="en-US" dirty="0"/>
              <a:t> </a:t>
            </a:r>
            <a:r>
              <a:rPr lang="en-US" dirty="0" err="1"/>
              <a:t>thu</a:t>
            </a:r>
            <a:r>
              <a:rPr lang="en-US" dirty="0"/>
              <a:t>: </a:t>
            </a:r>
            <a:r>
              <a:rPr lang="en-US" dirty="0" err="1"/>
              <a:t>Xem</a:t>
            </a:r>
            <a:r>
              <a:rPr lang="en-US" dirty="0"/>
              <a:t> </a:t>
            </a:r>
            <a:r>
              <a:rPr lang="en-US" dirty="0" err="1"/>
              <a:t>doanh</a:t>
            </a:r>
            <a:r>
              <a:rPr lang="en-US" dirty="0"/>
              <a:t> </a:t>
            </a:r>
            <a:r>
              <a:rPr lang="en-US" dirty="0" err="1"/>
              <a:t>thu</a:t>
            </a:r>
            <a:r>
              <a:rPr lang="en-US" dirty="0"/>
              <a:t> </a:t>
            </a:r>
            <a:r>
              <a:rPr lang="en-US" dirty="0" err="1"/>
              <a:t>của</a:t>
            </a:r>
            <a:r>
              <a:rPr lang="en-US" dirty="0"/>
              <a:t> </a:t>
            </a:r>
            <a:r>
              <a:rPr lang="en-US" dirty="0" err="1"/>
              <a:t>cửa</a:t>
            </a:r>
            <a:r>
              <a:rPr lang="en-US" dirty="0"/>
              <a:t> hang</a:t>
            </a:r>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8</a:t>
            </a:fld>
            <a:endParaRPr lang="en-US"/>
          </a:p>
        </p:txBody>
      </p:sp>
    </p:spTree>
    <p:extLst>
      <p:ext uri="{BB962C8B-B14F-4D97-AF65-F5344CB8AC3E}">
        <p14:creationId xmlns:p14="http://schemas.microsoft.com/office/powerpoint/2010/main" val="3114141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website </a:t>
            </a:r>
            <a:r>
              <a:rPr lang="en-US" sz="1200" dirty="0" err="1">
                <a:latin typeface="Times New Roman" panose="02020603050405020304" pitchFamily="18" charset="0"/>
                <a:cs typeface="Times New Roman" panose="02020603050405020304" pitchFamily="18" charset="0"/>
              </a:rPr>
              <a:t>mang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mua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sắm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thuận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khách hàng</a:t>
            </a:r>
            <a:r>
              <a:rPr lang="en-US" sz="1200" dirty="0">
                <a:latin typeface="Times New Roman" panose="02020603050405020304" pitchFamily="18" charset="0"/>
                <a:cs typeface="Times New Roman" panose="02020603050405020304" pitchFamily="18" charset="0"/>
              </a:rPr>
              <a:t>.</a:t>
            </a:r>
            <a:r>
              <a:rPr lang="vi-VN" b="0" i="0" dirty="0">
                <a:solidFill>
                  <a:srgbClr val="FFFFFF"/>
                </a:solidFill>
                <a:effectLst/>
                <a:latin typeface="-apple-system"/>
              </a:rPr>
              <a:t>giao diện người dùng thân thiện, tìm kiếm và lựa chọn sản phẩm dễ dàng, quy trình thanh toán đơn giản và các tùy chọn vận chuyển linh hoạt.</a:t>
            </a:r>
          </a:p>
          <a:p>
            <a:pPr algn="l">
              <a:buFont typeface="+mj-lt"/>
              <a:buAutoNum type="arabicPeriod"/>
            </a:pPr>
            <a:r>
              <a:rPr lang="vi-VN" b="0" i="0" dirty="0">
                <a:solidFill>
                  <a:srgbClr val="FFFFFF"/>
                </a:solidFill>
                <a:effectLst/>
                <a:latin typeface="-apple-system"/>
              </a:rPr>
              <a:t>Hiển thị và mô tả sản phẩm chi tiết: bao gồm hình ảnh chất lượng cao, mô tả sản phẩm, thành phần, xuất xứ, đánh giá của khách hàng và thông tin khác để khách hàng có thể đánh giá và lựa chọn sản phẩm một cách chính xác.</a:t>
            </a:r>
          </a:p>
          <a:p>
            <a:pPr algn="l">
              <a:buFont typeface="+mj-lt"/>
              <a:buAutoNum type="arabicPeriod"/>
            </a:pPr>
            <a:r>
              <a:rPr lang="vi-VN" b="0" i="0" dirty="0">
                <a:solidFill>
                  <a:srgbClr val="FFFFFF"/>
                </a:solidFill>
                <a:effectLst/>
                <a:latin typeface="-apple-system"/>
              </a:rPr>
              <a:t>Tích hợp tính năng tìm kiếm và lọc sản phẩm: Để giúp khách hàng dễ dàng tìm kiếm và lựa chọn sản phẩm phù hợp, website nên có tính năng tìm kiếm và lọc sản phẩm theo các tiêu chí như loại nước hoa, giá cả, thương hiệu, mùi hương, và nhiều yếu tố khác.</a:t>
            </a:r>
          </a:p>
          <a:p>
            <a:pPr algn="l">
              <a:buFont typeface="+mj-lt"/>
              <a:buAutoNum type="arabicPeriod"/>
            </a:pPr>
            <a:r>
              <a:rPr lang="vi-VN" b="0" i="0" dirty="0">
                <a:solidFill>
                  <a:srgbClr val="FFFFFF"/>
                </a:solidFill>
                <a:effectLst/>
                <a:latin typeface="-apple-system"/>
              </a:rPr>
              <a:t>Tăng cường </a:t>
            </a:r>
            <a:r>
              <a:rPr lang="en-US" b="0" i="0" dirty="0">
                <a:solidFill>
                  <a:srgbClr val="FFFFFF"/>
                </a:solidFill>
                <a:effectLst/>
                <a:latin typeface="-apple-system"/>
              </a:rPr>
              <a:t>b</a:t>
            </a:r>
            <a:r>
              <a:rPr lang="vi-VN" b="0" i="0" dirty="0">
                <a:solidFill>
                  <a:srgbClr val="FFFFFF"/>
                </a:solidFill>
                <a:effectLst/>
                <a:latin typeface="-apple-system"/>
              </a:rPr>
              <a:t>ảo mật và độ tin cậy: hiển thị đánh giá và phản hồi từ khách hàng trước đó, cung cấp thông tin liên hệ rõ ràng và tạo ra chính sách bảo mật và đảm bảo chất lượng sản phẩm.</a:t>
            </a:r>
          </a:p>
          <a:p>
            <a:pPr algn="l">
              <a:buFont typeface="+mj-lt"/>
              <a:buAutoNum type="arabicPeriod"/>
            </a:pPr>
            <a:r>
              <a:rPr lang="vi-VN" b="0" i="0" dirty="0">
                <a:solidFill>
                  <a:srgbClr val="FFFFFF"/>
                </a:solidFill>
                <a:effectLst/>
                <a:latin typeface="-apple-system"/>
              </a:rPr>
              <a:t>Tối ưu hóa trang web cho các công cụ tìm kiếm: sử dụng từ khóa phù hợp trong nội dung, tạo các đường liên kết chất lượng và cung cấp nội dung hữu ích và gốc từ chính trang web.</a:t>
            </a:r>
          </a:p>
          <a:p>
            <a:pPr algn="l">
              <a:buFont typeface="+mj-lt"/>
              <a:buAutoNum type="arabicPeriod"/>
            </a:pPr>
            <a:r>
              <a:rPr lang="vi-VN" b="0" i="0" dirty="0">
                <a:solidFill>
                  <a:srgbClr val="FFFFFF"/>
                </a:solidFill>
                <a:effectLst/>
                <a:latin typeface="-apple-system"/>
              </a:rPr>
              <a:t>Tích hợp tính năng giỏ hàng và thanh toán trực tuyến: Để khách hàng có thể mua hàng một cách thuận tiện, website cần tích hợp tính năng giỏ hàng và thanh toán trực tuyến an toàn. Điều này giúp khách hàng lưu trữ và quản lý các sản phẩm đã chọn và tiến hành thanh toán một cách an toàn và dễ dàng.</a:t>
            </a:r>
          </a:p>
          <a:p>
            <a:pPr algn="l">
              <a:buFont typeface="+mj-lt"/>
              <a:buAutoNum type="arabicPeriod"/>
            </a:pPr>
            <a:r>
              <a:rPr lang="vi-VN" b="0" i="0" dirty="0">
                <a:solidFill>
                  <a:srgbClr val="FFFFFF"/>
                </a:solidFill>
                <a:effectLst/>
                <a:latin typeface="-apple-system"/>
              </a:rPr>
              <a:t>Xây dựng cộng đồng và tương tác với khách hàng: Website có thể cung cấp một nền tảng để tương tác với khách hàng, bằng cách tạo ra blog, diễn đàn, hoặc kênh trực tiếp để chia sẻ thông tin về nước hoa, cung cấp gợi ý và tư vấn, và tạo một cộng đồng yêu thích nước hoa.</a:t>
            </a:r>
          </a:p>
        </p:txBody>
      </p:sp>
      <p:sp>
        <p:nvSpPr>
          <p:cNvPr id="4" name="Slide Number Placeholder 3"/>
          <p:cNvSpPr>
            <a:spLocks noGrp="1"/>
          </p:cNvSpPr>
          <p:nvPr>
            <p:ph type="sldNum" sz="quarter" idx="5"/>
          </p:nvPr>
        </p:nvSpPr>
        <p:spPr/>
        <p:txBody>
          <a:bodyPr/>
          <a:lstStyle/>
          <a:p>
            <a:fld id="{3C1264A4-3D07-4A8E-9B29-6B9ED0CF34F6}" type="slidenum">
              <a:rPr lang="en-US" smtClean="0"/>
              <a:t>9</a:t>
            </a:fld>
            <a:endParaRPr lang="en-US"/>
          </a:p>
        </p:txBody>
      </p:sp>
    </p:spTree>
    <p:extLst>
      <p:ext uri="{BB962C8B-B14F-4D97-AF65-F5344CB8AC3E}">
        <p14:creationId xmlns:p14="http://schemas.microsoft.com/office/powerpoint/2010/main" val="33199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3C1264A4-3D07-4A8E-9B29-6B9ED0CF34F6}" type="slidenum">
              <a:rPr lang="en-US" smtClean="0"/>
              <a:t>10</a:t>
            </a:fld>
            <a:endParaRPr lang="en-US"/>
          </a:p>
        </p:txBody>
      </p:sp>
    </p:spTree>
    <p:extLst>
      <p:ext uri="{BB962C8B-B14F-4D97-AF65-F5344CB8AC3E}">
        <p14:creationId xmlns:p14="http://schemas.microsoft.com/office/powerpoint/2010/main" val="159620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1524000" y="152400"/>
            <a:ext cx="6564351" cy="955262"/>
          </a:xfrm>
        </p:spPr>
        <p:txBody>
          <a:bodyPr/>
          <a:lstStyle/>
          <a:p>
            <a:pPr algn="ctr"/>
            <a:r>
              <a:rPr lang="en-US" altLang="en-US" sz="1800" dirty="0">
                <a:solidFill>
                  <a:srgbClr val="0033CC"/>
                </a:solidFill>
                <a:latin typeface="Times New Roman" panose="02020603050405020304" pitchFamily="18" charset="0"/>
                <a:cs typeface="Times New Roman" panose="02020603050405020304" pitchFamily="18" charset="0"/>
              </a:rPr>
              <a:t>TRƯỜNG ĐẠI HỌC CẦN THƠ</a:t>
            </a:r>
            <a:br>
              <a:rPr lang="en-US" altLang="en-US" sz="1800" dirty="0">
                <a:solidFill>
                  <a:srgbClr val="0033CC"/>
                </a:solidFill>
                <a:latin typeface="Times New Roman" panose="02020603050405020304" pitchFamily="18" charset="0"/>
                <a:cs typeface="Times New Roman" panose="02020603050405020304" pitchFamily="18" charset="0"/>
              </a:rPr>
            </a:br>
            <a:r>
              <a:rPr lang="en-US" altLang="en-US" sz="1800" dirty="0">
                <a:solidFill>
                  <a:srgbClr val="0033CC"/>
                </a:solidFill>
                <a:latin typeface="Times New Roman" panose="02020603050405020304" pitchFamily="18" charset="0"/>
                <a:cs typeface="Times New Roman" panose="02020603050405020304" pitchFamily="18" charset="0"/>
              </a:rPr>
              <a:t>KHOA CÔNG NGHỆ THÔNG TIN VÀ TRUYỀN THÔNG</a:t>
            </a:r>
            <a:br>
              <a:rPr lang="en-US" altLang="en-US" sz="1800" dirty="0">
                <a:solidFill>
                  <a:srgbClr val="0033CC"/>
                </a:solidFill>
                <a:latin typeface="Times New Roman" panose="02020603050405020304" pitchFamily="18" charset="0"/>
                <a:cs typeface="Times New Roman" panose="02020603050405020304" pitchFamily="18" charset="0"/>
              </a:rPr>
            </a:br>
            <a:r>
              <a:rPr lang="en-US" altLang="en-US" sz="1800" dirty="0">
                <a:solidFill>
                  <a:srgbClr val="0033CC"/>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1800" dirty="0">
              <a:solidFill>
                <a:srgbClr val="0033CC"/>
              </a:solidFill>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805674" y="4688411"/>
            <a:ext cx="8001000" cy="1219200"/>
          </a:xfrm>
        </p:spPr>
        <p:txBody>
          <a:bodyPr/>
          <a:lstStyle/>
          <a:p>
            <a:pPr algn="l"/>
            <a:r>
              <a:rPr lang="en-US" altLang="en-US" sz="2000" dirty="0">
                <a:latin typeface="Times New Roman" panose="02020603050405020304" pitchFamily="18" charset="0"/>
                <a:cs typeface="Times New Roman" panose="02020603050405020304" pitchFamily="18" charset="0"/>
              </a:rPr>
              <a:t>Sinh viên thực hiện:				Cán bộ hướng dẫn:</a:t>
            </a:r>
          </a:p>
          <a:p>
            <a:pPr algn="l"/>
            <a:r>
              <a:rPr lang="en-US" altLang="en-US" sz="2000" dirty="0">
                <a:latin typeface="Times New Roman" panose="02020603050405020304" pitchFamily="18" charset="0"/>
                <a:cs typeface="Times New Roman" panose="02020603050405020304" pitchFamily="18" charset="0"/>
              </a:rPr>
              <a:t>La</a:t>
            </a:r>
            <a:r>
              <a:rPr lang="vi-VN" altLang="en-US" sz="2000" dirty="0">
                <a:latin typeface="Times New Roman" panose="02020603050405020304" pitchFamily="18" charset="0"/>
                <a:cs typeface="Times New Roman" panose="02020603050405020304" pitchFamily="18" charset="0"/>
              </a:rPr>
              <a:t> Ngọc Nay</a:t>
            </a:r>
            <a:r>
              <a:rPr lang="en-US" altLang="en-US" sz="2000" dirty="0">
                <a:latin typeface="Times New Roman" panose="02020603050405020304" pitchFamily="18" charset="0"/>
                <a:cs typeface="Times New Roman" panose="02020603050405020304" pitchFamily="18" charset="0"/>
              </a:rPr>
              <a:t>					ThS. Sử Kim Anh</a:t>
            </a:r>
          </a:p>
          <a:p>
            <a:pPr algn="l"/>
            <a:r>
              <a:rPr lang="en-US" altLang="en-US" sz="2000" dirty="0">
                <a:latin typeface="Times New Roman" panose="02020603050405020304" pitchFamily="18" charset="0"/>
                <a:cs typeface="Times New Roman" panose="02020603050405020304" pitchFamily="18" charset="0"/>
              </a:rPr>
              <a:t>MSSV: B1910548</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dirty="0" err="1">
                <a:solidFill>
                  <a:srgbClr val="000066"/>
                </a:solidFill>
                <a:latin typeface="Times New Roman" panose="02020603050405020304" pitchFamily="18" charset="0"/>
                <a:cs typeface="Times New Roman" panose="02020603050405020304" pitchFamily="18" charset="0"/>
              </a:rPr>
              <a:t>Cần</a:t>
            </a:r>
            <a:r>
              <a:rPr lang="en-US" altLang="en-US" sz="1200" b="1" i="1" dirty="0">
                <a:solidFill>
                  <a:srgbClr val="000066"/>
                </a:solidFill>
                <a:latin typeface="Times New Roman" panose="02020603050405020304" pitchFamily="18" charset="0"/>
                <a:cs typeface="Times New Roman" panose="02020603050405020304" pitchFamily="18" charset="0"/>
              </a:rPr>
              <a:t> </a:t>
            </a:r>
            <a:r>
              <a:rPr lang="en-US" altLang="en-US" sz="1200" b="1" i="1" dirty="0" err="1">
                <a:solidFill>
                  <a:srgbClr val="000066"/>
                </a:solidFill>
                <a:latin typeface="Times New Roman" panose="02020603050405020304" pitchFamily="18" charset="0"/>
                <a:cs typeface="Times New Roman" panose="02020603050405020304" pitchFamily="18" charset="0"/>
              </a:rPr>
              <a:t>Thơ</a:t>
            </a:r>
            <a:r>
              <a:rPr lang="en-US" altLang="en-US" sz="1200" b="1" i="1" dirty="0">
                <a:solidFill>
                  <a:srgbClr val="000066"/>
                </a:solidFill>
                <a:latin typeface="Times New Roman" panose="02020603050405020304" pitchFamily="18" charset="0"/>
                <a:cs typeface="Times New Roman" panose="02020603050405020304" pitchFamily="18" charset="0"/>
              </a:rPr>
              <a:t>, 2023</a:t>
            </a:r>
          </a:p>
        </p:txBody>
      </p:sp>
      <p:sp>
        <p:nvSpPr>
          <p:cNvPr id="5" name="Rectangle 2">
            <a:extLst>
              <a:ext uri="{FF2B5EF4-FFF2-40B4-BE49-F238E27FC236}">
                <a16:creationId xmlns:a16="http://schemas.microsoft.com/office/drawing/2014/main" id="{1CDA1651-B184-4C83-9729-35D701BE495A}"/>
              </a:ext>
            </a:extLst>
          </p:cNvPr>
          <p:cNvSpPr txBox="1">
            <a:spLocks noChangeArrowheads="1"/>
          </p:cNvSpPr>
          <p:nvPr/>
        </p:nvSpPr>
        <p:spPr bwMode="auto">
          <a:xfrm>
            <a:off x="1523999" y="1373237"/>
            <a:ext cx="6564351" cy="74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en-US" altLang="en-US" sz="2400" dirty="0">
                <a:solidFill>
                  <a:srgbClr val="0033CC"/>
                </a:solidFill>
                <a:latin typeface="Times New Roman" panose="02020603050405020304" pitchFamily="18" charset="0"/>
                <a:cs typeface="Times New Roman" panose="02020603050405020304" pitchFamily="18" charset="0"/>
              </a:rPr>
              <a:t>BẢO VỆ LUẬN VĂN TỐT NGHIỆP</a:t>
            </a:r>
          </a:p>
        </p:txBody>
      </p:sp>
      <p:sp>
        <p:nvSpPr>
          <p:cNvPr id="6" name="Rectangle 2">
            <a:extLst>
              <a:ext uri="{FF2B5EF4-FFF2-40B4-BE49-F238E27FC236}">
                <a16:creationId xmlns:a16="http://schemas.microsoft.com/office/drawing/2014/main" id="{1CDA1651-B184-4C83-9729-35D701BE495A}"/>
              </a:ext>
            </a:extLst>
          </p:cNvPr>
          <p:cNvSpPr txBox="1">
            <a:spLocks noChangeArrowheads="1"/>
          </p:cNvSpPr>
          <p:nvPr/>
        </p:nvSpPr>
        <p:spPr bwMode="auto">
          <a:xfrm>
            <a:off x="239749" y="2610938"/>
            <a:ext cx="8839200" cy="1183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pPr algn="ctr"/>
            <a:r>
              <a:rPr lang="vi-VN" altLang="en-US" sz="2800" dirty="0">
                <a:solidFill>
                  <a:srgbClr val="FF0000"/>
                </a:solidFill>
                <a:latin typeface="Times New Roman" panose="02020603050405020304" pitchFamily="18" charset="0"/>
                <a:cs typeface="Times New Roman" panose="02020603050405020304" pitchFamily="18" charset="0"/>
              </a:rPr>
              <a:t>XÂY DỰNG CỬA HÀNG NƯỚC HOA TRỰC TUYẾN</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latin typeface="Times New Roman" panose="02020603050405020304" pitchFamily="18" charset="0"/>
                <a:cs typeface="Times New Roman" panose="02020603050405020304" pitchFamily="18" charset="0"/>
              </a:rPr>
              <a:pPr/>
              <a:t>1</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Đối tượng </a:t>
            </a:r>
            <a:r>
              <a:rPr lang="en-US" b="1" dirty="0" err="1">
                <a:latin typeface="Times New Roman" panose="02020603050405020304" pitchFamily="18" charset="0"/>
                <a:cs typeface="Times New Roman" panose="02020603050405020304" pitchFamily="18" charset="0"/>
              </a:rPr>
              <a:t>khách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chưa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khoản</a:t>
            </a:r>
            <a:r>
              <a:rPr lang="en-US" b="1"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Xem thông tin chi tiết về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pPr lvl="0"/>
            <a:r>
              <a:rPr lang="en-US" sz="2400" dirty="0">
                <a:latin typeface="Times New Roman" panose="02020603050405020304" pitchFamily="18" charset="0"/>
                <a:cs typeface="Times New Roman" panose="02020603050405020304" pitchFamily="18" charset="0"/>
              </a:rPr>
              <a:t>Tìm kiếm sản phẩm.</a:t>
            </a:r>
          </a:p>
          <a:p>
            <a:pPr lvl="0"/>
            <a:r>
              <a:rPr lang="en-US" sz="2400" dirty="0">
                <a:latin typeface="Times New Roman" panose="02020603050405020304" pitchFamily="18" charset="0"/>
                <a:cs typeface="Times New Roman" panose="02020603050405020304" pitchFamily="18" charset="0"/>
              </a:rPr>
              <a:t>Thêm sản phẩm muốn mua vào </a:t>
            </a:r>
            <a:r>
              <a:rPr lang="en-US" sz="2400" dirty="0" err="1">
                <a:latin typeface="Times New Roman" panose="02020603050405020304" pitchFamily="18" charset="0"/>
                <a:cs typeface="Times New Roman" panose="02020603050405020304" pitchFamily="18" charset="0"/>
              </a:rPr>
              <a:t>giỏ</a:t>
            </a:r>
            <a:r>
              <a:rPr lang="en-US" sz="2400" dirty="0">
                <a:latin typeface="Times New Roman" panose="02020603050405020304" pitchFamily="18" charset="0"/>
                <a:cs typeface="Times New Roman" panose="02020603050405020304" pitchFamily="18" charset="0"/>
              </a:rPr>
              <a:t> hang.</a:t>
            </a:r>
          </a:p>
          <a:p>
            <a:pPr lvl="0"/>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bình luận và đánh giá về sản phẩm.</a:t>
            </a:r>
          </a:p>
          <a:p>
            <a:pPr lvl="0"/>
            <a:r>
              <a:rPr lang="en-US" sz="2400" dirty="0">
                <a:latin typeface="Times New Roman" panose="02020603050405020304" pitchFamily="18" charset="0"/>
                <a:cs typeface="Times New Roman" panose="02020603050405020304" pitchFamily="18" charset="0"/>
              </a:rPr>
              <a:t>Xem tin tức được cập nhật bởi trang web.</a:t>
            </a:r>
          </a:p>
          <a:p>
            <a:pPr lvl="0"/>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a:t>
            </a:r>
          </a:p>
          <a:p>
            <a:pPr lvl="0"/>
            <a:r>
              <a:rPr lang="vi-VN" sz="2400" dirty="0">
                <a:latin typeface="Times New Roman" panose="02020603050405020304" pitchFamily="18" charset="0"/>
                <a:cs typeface="Times New Roman" panose="02020603050405020304" pitchFamily="18" charset="0"/>
              </a:rPr>
              <a:t>Liên hệ với cửa hàng trực tuyến thông qua chatbox.</a:t>
            </a: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10</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33538"/>
            <a:ext cx="8305800" cy="4691062"/>
          </a:xfrm>
        </p:spPr>
        <p:txBody>
          <a:bodyPr/>
          <a:lstStyle/>
          <a:p>
            <a:pPr marL="0" indent="0">
              <a:buNone/>
            </a:pPr>
            <a:r>
              <a:rPr lang="en-US" b="1" dirty="0">
                <a:latin typeface="Times New Roman" panose="02020603050405020304" pitchFamily="18" charset="0"/>
                <a:cs typeface="Times New Roman" panose="02020603050405020304" pitchFamily="18" charset="0"/>
              </a:rPr>
              <a:t>Đối tượng khách hàng thành viên (có tài khoản)</a:t>
            </a:r>
          </a:p>
          <a:p>
            <a:pPr lvl="0" algn="just"/>
            <a:r>
              <a:rPr lang="en-US" sz="2400" dirty="0">
                <a:latin typeface="Times New Roman" panose="02020603050405020304" pitchFamily="18" charset="0"/>
                <a:cs typeface="Times New Roman" panose="02020603050405020304" pitchFamily="18" charset="0"/>
              </a:rPr>
              <a:t>Xem thông tin chi tiết về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pPr lvl="0" algn="just"/>
            <a:r>
              <a:rPr lang="en-US" sz="2400" dirty="0">
                <a:latin typeface="Times New Roman" panose="02020603050405020304" pitchFamily="18" charset="0"/>
                <a:cs typeface="Times New Roman" panose="02020603050405020304" pitchFamily="18" charset="0"/>
              </a:rPr>
              <a:t>Đăng nhập vào tài khoản và tiến hành mua hàng.</a:t>
            </a:r>
          </a:p>
          <a:p>
            <a:pPr lvl="0" algn="just"/>
            <a:r>
              <a:rPr lang="en-US" sz="2400" dirty="0">
                <a:latin typeface="Times New Roman" panose="02020603050405020304" pitchFamily="18" charset="0"/>
                <a:cs typeface="Times New Roman" panose="02020603050405020304" pitchFamily="18" charset="0"/>
              </a:rPr>
              <a:t>Bình luận và đánh giá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p>
          <a:p>
            <a:pPr lvl="0" algn="just"/>
            <a:r>
              <a:rPr lang="en-US" sz="2400" dirty="0">
                <a:latin typeface="Times New Roman" panose="02020603050405020304" pitchFamily="18" charset="0"/>
                <a:cs typeface="Times New Roman" panose="02020603050405020304" pitchFamily="18" charset="0"/>
              </a:rPr>
              <a:t>Quản lý thông tin tài khoản cá nhân, đổi mật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a:t>
            </a:r>
          </a:p>
          <a:p>
            <a:pPr lvl="0" algn="just"/>
            <a:r>
              <a:rPr lang="en-US" sz="2400" dirty="0">
                <a:latin typeface="Times New Roman" panose="02020603050405020304" pitchFamily="18" charset="0"/>
                <a:cs typeface="Times New Roman" panose="02020603050405020304" pitchFamily="18" charset="0"/>
              </a:rPr>
              <a:t>Theo </a:t>
            </a:r>
            <a:r>
              <a:rPr lang="vi-VN" sz="2400" dirty="0">
                <a:latin typeface="Times New Roman" panose="02020603050405020304" pitchFamily="18" charset="0"/>
                <a:cs typeface="Times New Roman" panose="02020603050405020304" pitchFamily="18" charset="0"/>
              </a:rPr>
              <a:t>dõi trạng thái đơn hàng.</a:t>
            </a:r>
          </a:p>
          <a:p>
            <a:pPr lvl="0" algn="just"/>
            <a:r>
              <a:rPr lang="vi-VN" sz="2400" dirty="0">
                <a:latin typeface="Times New Roman" panose="02020603050405020304" pitchFamily="18" charset="0"/>
                <a:cs typeface="Times New Roman" panose="02020603050405020304" pitchFamily="18" charset="0"/>
              </a:rPr>
              <a:t>Xem lịch sử mua hàng.</a:t>
            </a:r>
            <a:r>
              <a:rPr lang="en-US" sz="2400" dirty="0">
                <a:latin typeface="Times New Roman" panose="02020603050405020304" pitchFamily="18" charset="0"/>
                <a:cs typeface="Times New Roman" panose="02020603050405020304" pitchFamily="18" charset="0"/>
              </a:rPr>
              <a:t> </a:t>
            </a:r>
          </a:p>
          <a:p>
            <a:pPr algn="just"/>
            <a:r>
              <a:rPr lang="vi-VN" sz="2400" dirty="0">
                <a:latin typeface="Times New Roman" panose="02020603050405020304" pitchFamily="18" charset="0"/>
                <a:cs typeface="Times New Roman" panose="02020603050405020304" pitchFamily="18" charset="0"/>
              </a:rPr>
              <a:t>Liên hệ với cửa hàng trực tuyến thông qua chatbox.</a:t>
            </a:r>
            <a:endParaRPr lang="en-US" sz="2400" dirty="0">
              <a:latin typeface="Times New Roman" panose="02020603050405020304" pitchFamily="18" charset="0"/>
              <a:cs typeface="Times New Roman" panose="02020603050405020304" pitchFamily="18" charset="0"/>
            </a:endParaRPr>
          </a:p>
          <a:p>
            <a:pPr marL="0" lvl="0" indent="0" algn="just">
              <a:buNone/>
            </a:pPr>
            <a:endParaRPr lang="en-US" sz="2400" dirty="0">
              <a:latin typeface="Times New Roman" panose="02020603050405020304" pitchFamily="18" charset="0"/>
              <a:cs typeface="Times New Roman" panose="02020603050405020304" pitchFamily="18" charset="0"/>
            </a:endParaRPr>
          </a:p>
          <a:p>
            <a:pPr marL="0" lv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11</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72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Usecase chức năng khách hàng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12</a:t>
            </a:fld>
            <a:endParaRPr lang="en-US" alt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3B8A4D6-B469-A9E0-4AC3-4E56A709FBAF}"/>
              </a:ext>
            </a:extLst>
          </p:cNvPr>
          <p:cNvPicPr>
            <a:picLocks noChangeAspect="1"/>
          </p:cNvPicPr>
          <p:nvPr/>
        </p:nvPicPr>
        <p:blipFill>
          <a:blip r:embed="rId2"/>
          <a:stretch>
            <a:fillRect/>
          </a:stretch>
        </p:blipFill>
        <p:spPr>
          <a:xfrm>
            <a:off x="594043" y="2187901"/>
            <a:ext cx="7955913" cy="4120535"/>
          </a:xfrm>
          <a:prstGeom prst="rect">
            <a:avLst/>
          </a:prstGeom>
        </p:spPr>
      </p:pic>
    </p:spTree>
    <p:extLst>
      <p:ext uri="{BB962C8B-B14F-4D97-AF65-F5344CB8AC3E}">
        <p14:creationId xmlns:p14="http://schemas.microsoft.com/office/powerpoint/2010/main" val="427182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Đối tượng quản lý (có tài khoản quản lý)</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tài khoản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sản phẩm</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nhập hàng.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thống kê.</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thông tin tài khoản, đổi mật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36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Usecase chức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Admin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14</a:t>
            </a:fld>
            <a:endParaRPr lang="en-US" alt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72D5C2-8E1A-5074-C18C-49A62CB8B7E6}"/>
              </a:ext>
            </a:extLst>
          </p:cNvPr>
          <p:cNvPicPr>
            <a:picLocks noChangeAspect="1"/>
          </p:cNvPicPr>
          <p:nvPr/>
        </p:nvPicPr>
        <p:blipFill>
          <a:blip r:embed="rId2"/>
          <a:stretch>
            <a:fillRect/>
          </a:stretch>
        </p:blipFill>
        <p:spPr>
          <a:xfrm>
            <a:off x="609600" y="2133600"/>
            <a:ext cx="7696200" cy="4291749"/>
          </a:xfrm>
          <a:prstGeom prst="rect">
            <a:avLst/>
          </a:prstGeom>
        </p:spPr>
      </p:pic>
    </p:spTree>
    <p:extLst>
      <p:ext uri="{BB962C8B-B14F-4D97-AF65-F5344CB8AC3E}">
        <p14:creationId xmlns:p14="http://schemas.microsoft.com/office/powerpoint/2010/main" val="320532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610600" cy="4691062"/>
          </a:xfrm>
        </p:spPr>
        <p:txBody>
          <a:bodyPr/>
          <a:lstStyle/>
          <a:p>
            <a:pPr marL="0" indent="0">
              <a:buNone/>
            </a:pPr>
            <a:r>
              <a:rPr lang="en-US" b="1" dirty="0">
                <a:latin typeface="Times New Roman" panose="02020603050405020304" pitchFamily="18" charset="0"/>
                <a:cs typeface="Times New Roman" panose="02020603050405020304" pitchFamily="18" charset="0"/>
              </a:rPr>
              <a:t>Đối tượng nhân viên ( có tài khoản nhân viên)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loại sản phẩm, sản phẩm, bình luận và đánh giá.</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lý đơn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hang, duyệt đơn hàng, in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khách hàng.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Quản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bài viết</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lý thông tin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đổi mật khẩu.</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15</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12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8A90-3097-B6B5-2887-8910A3FC141D}"/>
              </a:ext>
            </a:extLst>
          </p:cNvPr>
          <p:cNvSpPr>
            <a:spLocks noGrp="1"/>
          </p:cNvSpPr>
          <p:nvPr>
            <p:ph type="title"/>
          </p:nvPr>
        </p:nvSpPr>
        <p:spPr/>
        <p:txBody>
          <a:bodyPr/>
          <a:lstStyle/>
          <a:p>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E9E24F-F730-239E-99F7-E7A9C5D53AF5}"/>
              </a:ext>
            </a:extLst>
          </p:cNvPr>
          <p:cNvSpPr>
            <a:spLocks noGrp="1"/>
          </p:cNvSpPr>
          <p:nvPr>
            <p:ph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Usecase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nhân viên</a:t>
            </a:r>
            <a:endParaRPr lang="en-US" b="1"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BC25E78-5F06-9EE4-FB2A-68D2BC3C7009}"/>
              </a:ext>
            </a:extLst>
          </p:cNvPr>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16</a:t>
            </a:fld>
            <a:endParaRPr lang="en-US" alt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3E21CD-C457-2676-5D6F-BBCDB8442D5E}"/>
              </a:ext>
            </a:extLst>
          </p:cNvPr>
          <p:cNvPicPr>
            <a:picLocks noChangeAspect="1"/>
          </p:cNvPicPr>
          <p:nvPr/>
        </p:nvPicPr>
        <p:blipFill>
          <a:blip r:embed="rId3"/>
          <a:stretch>
            <a:fillRect/>
          </a:stretch>
        </p:blipFill>
        <p:spPr>
          <a:xfrm>
            <a:off x="843942" y="2323017"/>
            <a:ext cx="7456115" cy="3903158"/>
          </a:xfrm>
          <a:prstGeom prst="rect">
            <a:avLst/>
          </a:prstGeom>
        </p:spPr>
      </p:pic>
    </p:spTree>
    <p:extLst>
      <p:ext uri="{BB962C8B-B14F-4D97-AF65-F5344CB8AC3E}">
        <p14:creationId xmlns:p14="http://schemas.microsoft.com/office/powerpoint/2010/main" val="300925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Mô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CDM </a:t>
            </a:r>
            <a:r>
              <a:rPr lang="vi-VN" b="1" dirty="0">
                <a:latin typeface="Times New Roman" panose="02020603050405020304" pitchFamily="18" charset="0"/>
                <a:cs typeface="Times New Roman" panose="02020603050405020304" pitchFamily="18" charset="0"/>
              </a:rPr>
              <a:t>hệ thống</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17</a:t>
            </a:fld>
            <a:endParaRPr lang="en-US" altLang="en-US">
              <a:latin typeface="Times New Roman" panose="02020603050405020304" pitchFamily="18" charset="0"/>
              <a:cs typeface="Times New Roman" panose="02020603050405020304" pitchFamily="18" charset="0"/>
            </a:endParaRPr>
          </a:p>
        </p:txBody>
      </p:sp>
      <p:pic>
        <p:nvPicPr>
          <p:cNvPr id="4" name="image15.png">
            <a:extLst>
              <a:ext uri="{FF2B5EF4-FFF2-40B4-BE49-F238E27FC236}">
                <a16:creationId xmlns:a16="http://schemas.microsoft.com/office/drawing/2014/main" id="{8B28CB92-DEE4-E591-ED11-3C5423F27C33}"/>
              </a:ext>
            </a:extLst>
          </p:cNvPr>
          <p:cNvPicPr/>
          <p:nvPr/>
        </p:nvPicPr>
        <p:blipFill>
          <a:blip r:embed="rId3"/>
          <a:srcRect/>
          <a:stretch>
            <a:fillRect/>
          </a:stretch>
        </p:blipFill>
        <p:spPr>
          <a:xfrm>
            <a:off x="685800" y="2209800"/>
            <a:ext cx="7848600" cy="4114800"/>
          </a:xfrm>
          <a:prstGeom prst="rect">
            <a:avLst/>
          </a:prstGeom>
          <a:ln/>
        </p:spPr>
      </p:pic>
    </p:spTree>
    <p:extLst>
      <p:ext uri="{BB962C8B-B14F-4D97-AF65-F5344CB8AC3E}">
        <p14:creationId xmlns:p14="http://schemas.microsoft.com/office/powerpoint/2010/main" val="152256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AD66-6BE0-6C7F-2002-F8EC1DE767E1}"/>
              </a:ext>
            </a:extLst>
          </p:cNvPr>
          <p:cNvSpPr>
            <a:spLocks noGrp="1"/>
          </p:cNvSpPr>
          <p:nvPr>
            <p:ph type="title"/>
          </p:nvPr>
        </p:nvSpPr>
        <p:spPr/>
        <p:txBody>
          <a:bodyPr/>
          <a:lstStyle/>
          <a:p>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vi-V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CB332C-CB2B-C0B7-79F2-A0C0F27710E6}"/>
              </a:ext>
            </a:extLst>
          </p:cNvPr>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18</a:t>
            </a:fld>
            <a:endParaRPr lang="en-US" alt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77C5EEA-CFD1-80C6-9CE1-4DAAE480A08E}"/>
              </a:ext>
            </a:extLst>
          </p:cNvPr>
          <p:cNvPicPr>
            <a:picLocks noChangeAspect="1"/>
          </p:cNvPicPr>
          <p:nvPr/>
        </p:nvPicPr>
        <p:blipFill>
          <a:blip r:embed="rId3"/>
          <a:stretch>
            <a:fillRect/>
          </a:stretch>
        </p:blipFill>
        <p:spPr>
          <a:xfrm>
            <a:off x="2057400" y="2079065"/>
            <a:ext cx="5029200" cy="4177590"/>
          </a:xfrm>
          <a:prstGeom prst="rect">
            <a:avLst/>
          </a:prstGeom>
        </p:spPr>
      </p:pic>
      <p:sp>
        <p:nvSpPr>
          <p:cNvPr id="18" name="Content Placeholder 17">
            <a:extLst>
              <a:ext uri="{FF2B5EF4-FFF2-40B4-BE49-F238E27FC236}">
                <a16:creationId xmlns:a16="http://schemas.microsoft.com/office/drawing/2014/main" id="{98711BCC-5D7D-BDCD-93B8-A5B96EA04DB6}"/>
              </a:ext>
            </a:extLst>
          </p:cNvPr>
          <p:cNvSpPr>
            <a:spLocks noGrp="1"/>
          </p:cNvSpPr>
          <p:nvPr>
            <p:ph idx="1"/>
          </p:nvPr>
        </p:nvSpPr>
        <p:spPr>
          <a:xfrm>
            <a:off x="609600" y="1633538"/>
            <a:ext cx="7924800" cy="652462"/>
          </a:xfrm>
        </p:spPr>
        <p:txBody>
          <a:bodyPr/>
          <a:lstStyle/>
          <a:p>
            <a:r>
              <a:rPr lang="en-US" dirty="0">
                <a:latin typeface="Times New Roman" panose="02020603050405020304" pitchFamily="18" charset="0"/>
                <a:cs typeface="Times New Roman" panose="02020603050405020304" pitchFamily="18" charset="0"/>
              </a:rPr>
              <a:t>Giao </a:t>
            </a:r>
            <a:r>
              <a:rPr lang="vi-VN" dirty="0">
                <a:latin typeface="Times New Roman" panose="02020603050405020304" pitchFamily="18" charset="0"/>
                <a:cs typeface="Times New Roman" panose="02020603050405020304" pitchFamily="18" charset="0"/>
              </a:rPr>
              <a:t>diện hệ thống trên desktop</a:t>
            </a:r>
          </a:p>
        </p:txBody>
      </p:sp>
    </p:spTree>
    <p:extLst>
      <p:ext uri="{BB962C8B-B14F-4D97-AF65-F5344CB8AC3E}">
        <p14:creationId xmlns:p14="http://schemas.microsoft.com/office/powerpoint/2010/main" val="164382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3531-8461-B108-AE56-84804420EBAB}"/>
              </a:ext>
            </a:extLst>
          </p:cNvPr>
          <p:cNvSpPr>
            <a:spLocks noGrp="1"/>
          </p:cNvSpPr>
          <p:nvPr>
            <p:ph type="title"/>
          </p:nvPr>
        </p:nvSpPr>
        <p:spPr/>
        <p:txBody>
          <a:bodyPr/>
          <a:lstStyle/>
          <a:p>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vi-V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86E253-E875-5A5D-C15C-312587F5AF56}"/>
              </a:ext>
            </a:extLst>
          </p:cNvPr>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19</a:t>
            </a:fld>
            <a:endParaRPr lang="en-US" alt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09DDF2-A515-0738-C44D-69EFA6D97DDF}"/>
              </a:ext>
            </a:extLst>
          </p:cNvPr>
          <p:cNvPicPr>
            <a:picLocks noChangeAspect="1"/>
          </p:cNvPicPr>
          <p:nvPr/>
        </p:nvPicPr>
        <p:blipFill>
          <a:blip r:embed="rId2"/>
          <a:stretch>
            <a:fillRect/>
          </a:stretch>
        </p:blipFill>
        <p:spPr>
          <a:xfrm>
            <a:off x="3133725" y="2070894"/>
            <a:ext cx="3590925" cy="4491720"/>
          </a:xfrm>
          <a:prstGeom prst="rect">
            <a:avLst/>
          </a:prstGeom>
        </p:spPr>
      </p:pic>
      <p:sp>
        <p:nvSpPr>
          <p:cNvPr id="3" name="Content Placeholder 2">
            <a:extLst>
              <a:ext uri="{FF2B5EF4-FFF2-40B4-BE49-F238E27FC236}">
                <a16:creationId xmlns:a16="http://schemas.microsoft.com/office/drawing/2014/main" id="{6241B17D-D69E-F28C-C814-35D04135472F}"/>
              </a:ext>
            </a:extLst>
          </p:cNvPr>
          <p:cNvSpPr>
            <a:spLocks noGrp="1"/>
          </p:cNvSpPr>
          <p:nvPr>
            <p:ph idx="1"/>
          </p:nvPr>
        </p:nvSpPr>
        <p:spPr>
          <a:xfrm>
            <a:off x="609600" y="1633538"/>
            <a:ext cx="8001000" cy="881062"/>
          </a:xfrm>
        </p:spPr>
        <p:txBody>
          <a:bodyPr/>
          <a:lstStyle/>
          <a:p>
            <a:r>
              <a:rPr lang="vi-VN" dirty="0">
                <a:latin typeface="Times New Roman" panose="02020603050405020304" pitchFamily="18" charset="0"/>
                <a:cs typeface="Times New Roman" panose="02020603050405020304" pitchFamily="18" charset="0"/>
              </a:rPr>
              <a:t>Giao diện hệ thống trên tablet</a:t>
            </a:r>
          </a:p>
        </p:txBody>
      </p:sp>
    </p:spTree>
    <p:extLst>
      <p:ext uri="{BB962C8B-B14F-4D97-AF65-F5344CB8AC3E}">
        <p14:creationId xmlns:p14="http://schemas.microsoft.com/office/powerpoint/2010/main" val="118750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pPr algn="ctr"/>
            <a:r>
              <a:rPr lang="en-US" altLang="en-US" i="1" dirty="0">
                <a:solidFill>
                  <a:srgbClr val="0033CC"/>
                </a:solidFill>
                <a:latin typeface="Times New Roman" panose="02020603050405020304" pitchFamily="18" charset="0"/>
                <a:cs typeface="Times New Roman" panose="02020603050405020304" pitchFamily="18" charset="0"/>
              </a:rPr>
              <a:t>NỘI DUNG BÁO CÁO</a:t>
            </a: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609600" y="1699031"/>
            <a:ext cx="8001000" cy="4767262"/>
          </a:xfrm>
        </p:spPr>
        <p:txBody>
          <a:bodyPr/>
          <a:lstStyle/>
          <a:p>
            <a:pPr marL="0" indent="0">
              <a:buNone/>
            </a:pPr>
            <a:r>
              <a:rPr lang="en-US" altLang="en-US" b="1" dirty="0">
                <a:solidFill>
                  <a:schemeClr val="accent5"/>
                </a:solidFill>
                <a:latin typeface="Times New Roman" panose="02020603050405020304" pitchFamily="18" charset="0"/>
                <a:cs typeface="Times New Roman" panose="02020603050405020304" pitchFamily="18" charset="0"/>
              </a:rPr>
              <a:t>.</a:t>
            </a:r>
          </a:p>
        </p:txBody>
      </p:sp>
      <p:sp>
        <p:nvSpPr>
          <p:cNvPr id="23" name="Rectangle 22"/>
          <p:cNvSpPr/>
          <p:nvPr/>
        </p:nvSpPr>
        <p:spPr>
          <a:xfrm>
            <a:off x="4275096" y="2047530"/>
            <a:ext cx="814968" cy="785542"/>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imes New Roman" panose="02020603050405020304" pitchFamily="18" charset="0"/>
              <a:cs typeface="Times New Roman" panose="02020603050405020304" pitchFamily="18" charset="0"/>
            </a:endParaRPr>
          </a:p>
        </p:txBody>
      </p:sp>
      <p:sp>
        <p:nvSpPr>
          <p:cNvPr id="26" name="Rectangle 25"/>
          <p:cNvSpPr/>
          <p:nvPr/>
        </p:nvSpPr>
        <p:spPr>
          <a:xfrm>
            <a:off x="3710105" y="2099623"/>
            <a:ext cx="662568" cy="980264"/>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5" name="Freeform 54"/>
          <p:cNvSpPr/>
          <p:nvPr/>
        </p:nvSpPr>
        <p:spPr>
          <a:xfrm>
            <a:off x="1369974" y="2328515"/>
            <a:ext cx="2429804" cy="803284"/>
          </a:xfrm>
          <a:custGeom>
            <a:avLst/>
            <a:gdLst>
              <a:gd name="connsiteX0" fmla="*/ 425140 w 2429804"/>
              <a:gd name="connsiteY0" fmla="*/ 0 h 817948"/>
              <a:gd name="connsiteX1" fmla="*/ 485659 w 2429804"/>
              <a:gd name="connsiteY1" fmla="*/ 0 h 817948"/>
              <a:gd name="connsiteX2" fmla="*/ 2429804 w 2429804"/>
              <a:gd name="connsiteY2" fmla="*/ 0 h 817948"/>
              <a:gd name="connsiteX3" fmla="*/ 2429804 w 2429804"/>
              <a:gd name="connsiteY3" fmla="*/ 817948 h 817948"/>
              <a:gd name="connsiteX4" fmla="*/ 425140 w 2429804"/>
              <a:gd name="connsiteY4" fmla="*/ 817948 h 817948"/>
              <a:gd name="connsiteX5" fmla="*/ 425140 w 2429804"/>
              <a:gd name="connsiteY5" fmla="*/ 812560 h 817948"/>
              <a:gd name="connsiteX6" fmla="*/ 387782 w 2429804"/>
              <a:gd name="connsiteY6" fmla="*/ 809390 h 817948"/>
              <a:gd name="connsiteX7" fmla="*/ 0 w 2429804"/>
              <a:gd name="connsiteY7" fmla="*/ 408848 h 817948"/>
              <a:gd name="connsiteX8" fmla="*/ 387782 w 2429804"/>
              <a:gd name="connsiteY8" fmla="*/ 8306 h 817948"/>
              <a:gd name="connsiteX9" fmla="*/ 425140 w 2429804"/>
              <a:gd name="connsiteY9" fmla="*/ 5136 h 81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9804" h="817948">
                <a:moveTo>
                  <a:pt x="425140" y="0"/>
                </a:moveTo>
                <a:lnTo>
                  <a:pt x="485659" y="0"/>
                </a:lnTo>
                <a:lnTo>
                  <a:pt x="2429804" y="0"/>
                </a:lnTo>
                <a:lnTo>
                  <a:pt x="2429804" y="817948"/>
                </a:lnTo>
                <a:lnTo>
                  <a:pt x="425140" y="817948"/>
                </a:lnTo>
                <a:lnTo>
                  <a:pt x="425140" y="812560"/>
                </a:lnTo>
                <a:lnTo>
                  <a:pt x="387782" y="809390"/>
                </a:lnTo>
                <a:cubicBezTo>
                  <a:pt x="166475" y="771266"/>
                  <a:pt x="0" y="606424"/>
                  <a:pt x="0" y="408848"/>
                </a:cubicBezTo>
                <a:cubicBezTo>
                  <a:pt x="0" y="211272"/>
                  <a:pt x="166475" y="46430"/>
                  <a:pt x="387782" y="8306"/>
                </a:cubicBezTo>
                <a:lnTo>
                  <a:pt x="425140" y="5136"/>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Giới thiệu đề tài</a:t>
            </a:r>
          </a:p>
        </p:txBody>
      </p:sp>
      <p:sp>
        <p:nvSpPr>
          <p:cNvPr id="58" name="Rectangle 57"/>
          <p:cNvSpPr/>
          <p:nvPr/>
        </p:nvSpPr>
        <p:spPr>
          <a:xfrm>
            <a:off x="4275098" y="5146658"/>
            <a:ext cx="814968" cy="785542"/>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9" name="Rectangle 58"/>
          <p:cNvSpPr/>
          <p:nvPr/>
        </p:nvSpPr>
        <p:spPr>
          <a:xfrm>
            <a:off x="3710105" y="5188882"/>
            <a:ext cx="662568" cy="98026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0" name="Freeform 59"/>
          <p:cNvSpPr/>
          <p:nvPr/>
        </p:nvSpPr>
        <p:spPr>
          <a:xfrm>
            <a:off x="1356964" y="5408086"/>
            <a:ext cx="2429804" cy="803284"/>
          </a:xfrm>
          <a:custGeom>
            <a:avLst/>
            <a:gdLst>
              <a:gd name="connsiteX0" fmla="*/ 425140 w 2429804"/>
              <a:gd name="connsiteY0" fmla="*/ 0 h 817948"/>
              <a:gd name="connsiteX1" fmla="*/ 485659 w 2429804"/>
              <a:gd name="connsiteY1" fmla="*/ 0 h 817948"/>
              <a:gd name="connsiteX2" fmla="*/ 2429804 w 2429804"/>
              <a:gd name="connsiteY2" fmla="*/ 0 h 817948"/>
              <a:gd name="connsiteX3" fmla="*/ 2429804 w 2429804"/>
              <a:gd name="connsiteY3" fmla="*/ 817948 h 817948"/>
              <a:gd name="connsiteX4" fmla="*/ 425140 w 2429804"/>
              <a:gd name="connsiteY4" fmla="*/ 817948 h 817948"/>
              <a:gd name="connsiteX5" fmla="*/ 425140 w 2429804"/>
              <a:gd name="connsiteY5" fmla="*/ 812560 h 817948"/>
              <a:gd name="connsiteX6" fmla="*/ 387782 w 2429804"/>
              <a:gd name="connsiteY6" fmla="*/ 809390 h 817948"/>
              <a:gd name="connsiteX7" fmla="*/ 0 w 2429804"/>
              <a:gd name="connsiteY7" fmla="*/ 408848 h 817948"/>
              <a:gd name="connsiteX8" fmla="*/ 387782 w 2429804"/>
              <a:gd name="connsiteY8" fmla="*/ 8306 h 817948"/>
              <a:gd name="connsiteX9" fmla="*/ 425140 w 2429804"/>
              <a:gd name="connsiteY9" fmla="*/ 5136 h 81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9804" h="817948">
                <a:moveTo>
                  <a:pt x="425140" y="0"/>
                </a:moveTo>
                <a:lnTo>
                  <a:pt x="485659" y="0"/>
                </a:lnTo>
                <a:lnTo>
                  <a:pt x="2429804" y="0"/>
                </a:lnTo>
                <a:lnTo>
                  <a:pt x="2429804" y="817948"/>
                </a:lnTo>
                <a:lnTo>
                  <a:pt x="425140" y="817948"/>
                </a:lnTo>
                <a:lnTo>
                  <a:pt x="425140" y="812560"/>
                </a:lnTo>
                <a:lnTo>
                  <a:pt x="387782" y="809390"/>
                </a:lnTo>
                <a:cubicBezTo>
                  <a:pt x="166475" y="771266"/>
                  <a:pt x="0" y="606424"/>
                  <a:pt x="0" y="408848"/>
                </a:cubicBezTo>
                <a:cubicBezTo>
                  <a:pt x="0" y="211272"/>
                  <a:pt x="166475" y="46430"/>
                  <a:pt x="387782" y="8306"/>
                </a:cubicBezTo>
                <a:lnTo>
                  <a:pt x="425140" y="5136"/>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r="100000" b="100000"/>
            </a:path>
            <a:tileRect l="-100000" t="-100000"/>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Demo</a:t>
            </a:r>
          </a:p>
        </p:txBody>
      </p:sp>
      <p:sp>
        <p:nvSpPr>
          <p:cNvPr id="61" name="Rectangle 60"/>
          <p:cNvSpPr/>
          <p:nvPr/>
        </p:nvSpPr>
        <p:spPr>
          <a:xfrm>
            <a:off x="4275098" y="3589382"/>
            <a:ext cx="814968" cy="78554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2" name="Rectangle 61"/>
          <p:cNvSpPr/>
          <p:nvPr/>
        </p:nvSpPr>
        <p:spPr>
          <a:xfrm>
            <a:off x="3710105" y="3655150"/>
            <a:ext cx="662568" cy="98026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B0F0"/>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3" name="Freeform 62"/>
          <p:cNvSpPr/>
          <p:nvPr/>
        </p:nvSpPr>
        <p:spPr>
          <a:xfrm>
            <a:off x="1356964" y="3862247"/>
            <a:ext cx="2429804" cy="803284"/>
          </a:xfrm>
          <a:custGeom>
            <a:avLst/>
            <a:gdLst>
              <a:gd name="connsiteX0" fmla="*/ 425140 w 2429804"/>
              <a:gd name="connsiteY0" fmla="*/ 0 h 817948"/>
              <a:gd name="connsiteX1" fmla="*/ 485659 w 2429804"/>
              <a:gd name="connsiteY1" fmla="*/ 0 h 817948"/>
              <a:gd name="connsiteX2" fmla="*/ 2429804 w 2429804"/>
              <a:gd name="connsiteY2" fmla="*/ 0 h 817948"/>
              <a:gd name="connsiteX3" fmla="*/ 2429804 w 2429804"/>
              <a:gd name="connsiteY3" fmla="*/ 817948 h 817948"/>
              <a:gd name="connsiteX4" fmla="*/ 425140 w 2429804"/>
              <a:gd name="connsiteY4" fmla="*/ 817948 h 817948"/>
              <a:gd name="connsiteX5" fmla="*/ 425140 w 2429804"/>
              <a:gd name="connsiteY5" fmla="*/ 812560 h 817948"/>
              <a:gd name="connsiteX6" fmla="*/ 387782 w 2429804"/>
              <a:gd name="connsiteY6" fmla="*/ 809390 h 817948"/>
              <a:gd name="connsiteX7" fmla="*/ 0 w 2429804"/>
              <a:gd name="connsiteY7" fmla="*/ 408848 h 817948"/>
              <a:gd name="connsiteX8" fmla="*/ 387782 w 2429804"/>
              <a:gd name="connsiteY8" fmla="*/ 8306 h 817948"/>
              <a:gd name="connsiteX9" fmla="*/ 425140 w 2429804"/>
              <a:gd name="connsiteY9" fmla="*/ 5136 h 81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9804" h="817948">
                <a:moveTo>
                  <a:pt x="425140" y="0"/>
                </a:moveTo>
                <a:lnTo>
                  <a:pt x="485659" y="0"/>
                </a:lnTo>
                <a:lnTo>
                  <a:pt x="2429804" y="0"/>
                </a:lnTo>
                <a:lnTo>
                  <a:pt x="2429804" y="817948"/>
                </a:lnTo>
                <a:lnTo>
                  <a:pt x="425140" y="817948"/>
                </a:lnTo>
                <a:lnTo>
                  <a:pt x="425140" y="812560"/>
                </a:lnTo>
                <a:lnTo>
                  <a:pt x="387782" y="809390"/>
                </a:lnTo>
                <a:cubicBezTo>
                  <a:pt x="166475" y="771266"/>
                  <a:pt x="0" y="606424"/>
                  <a:pt x="0" y="408848"/>
                </a:cubicBezTo>
                <a:cubicBezTo>
                  <a:pt x="0" y="211272"/>
                  <a:pt x="166475" y="46430"/>
                  <a:pt x="387782" y="8306"/>
                </a:cubicBezTo>
                <a:lnTo>
                  <a:pt x="425140" y="5136"/>
                </a:ln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Nội dung và kết quả nghiên cứu</a:t>
            </a:r>
          </a:p>
        </p:txBody>
      </p:sp>
      <p:grpSp>
        <p:nvGrpSpPr>
          <p:cNvPr id="56" name="Group 55"/>
          <p:cNvGrpSpPr/>
          <p:nvPr/>
        </p:nvGrpSpPr>
        <p:grpSpPr>
          <a:xfrm rot="10800000">
            <a:off x="4275093" y="2514601"/>
            <a:ext cx="3868206" cy="1109379"/>
            <a:chOff x="3308005" y="3558440"/>
            <a:chExt cx="3322788" cy="1109379"/>
          </a:xfrm>
        </p:grpSpPr>
        <p:sp>
          <p:nvSpPr>
            <p:cNvPr id="64" name="Rectangle 63"/>
            <p:cNvSpPr/>
            <p:nvPr/>
          </p:nvSpPr>
          <p:spPr>
            <a:xfrm>
              <a:off x="5939368" y="3558440"/>
              <a:ext cx="691425" cy="78554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65" name="Rectangle 64"/>
            <p:cNvSpPr/>
            <p:nvPr/>
          </p:nvSpPr>
          <p:spPr>
            <a:xfrm>
              <a:off x="5352855" y="3592169"/>
              <a:ext cx="662568" cy="992599"/>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solidFill>
                <a:srgbClr val="92D050"/>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6" name="Freeform 65"/>
            <p:cNvSpPr/>
            <p:nvPr/>
          </p:nvSpPr>
          <p:spPr>
            <a:xfrm>
              <a:off x="3308005" y="3827894"/>
              <a:ext cx="2135501" cy="839925"/>
            </a:xfrm>
            <a:custGeom>
              <a:avLst/>
              <a:gdLst>
                <a:gd name="connsiteX0" fmla="*/ 425140 w 2429804"/>
                <a:gd name="connsiteY0" fmla="*/ 0 h 817948"/>
                <a:gd name="connsiteX1" fmla="*/ 485659 w 2429804"/>
                <a:gd name="connsiteY1" fmla="*/ 0 h 817948"/>
                <a:gd name="connsiteX2" fmla="*/ 2429804 w 2429804"/>
                <a:gd name="connsiteY2" fmla="*/ 0 h 817948"/>
                <a:gd name="connsiteX3" fmla="*/ 2429804 w 2429804"/>
                <a:gd name="connsiteY3" fmla="*/ 817948 h 817948"/>
                <a:gd name="connsiteX4" fmla="*/ 425140 w 2429804"/>
                <a:gd name="connsiteY4" fmla="*/ 817948 h 817948"/>
                <a:gd name="connsiteX5" fmla="*/ 425140 w 2429804"/>
                <a:gd name="connsiteY5" fmla="*/ 812560 h 817948"/>
                <a:gd name="connsiteX6" fmla="*/ 387782 w 2429804"/>
                <a:gd name="connsiteY6" fmla="*/ 809390 h 817948"/>
                <a:gd name="connsiteX7" fmla="*/ 0 w 2429804"/>
                <a:gd name="connsiteY7" fmla="*/ 408848 h 817948"/>
                <a:gd name="connsiteX8" fmla="*/ 387782 w 2429804"/>
                <a:gd name="connsiteY8" fmla="*/ 8306 h 817948"/>
                <a:gd name="connsiteX9" fmla="*/ 425140 w 2429804"/>
                <a:gd name="connsiteY9" fmla="*/ 5136 h 81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9804" h="817948">
                  <a:moveTo>
                    <a:pt x="425140" y="0"/>
                  </a:moveTo>
                  <a:lnTo>
                    <a:pt x="485659" y="0"/>
                  </a:lnTo>
                  <a:lnTo>
                    <a:pt x="2429804" y="0"/>
                  </a:lnTo>
                  <a:lnTo>
                    <a:pt x="2429804" y="817948"/>
                  </a:lnTo>
                  <a:lnTo>
                    <a:pt x="425140" y="817948"/>
                  </a:lnTo>
                  <a:lnTo>
                    <a:pt x="425140" y="812560"/>
                  </a:lnTo>
                  <a:lnTo>
                    <a:pt x="387782" y="809390"/>
                  </a:lnTo>
                  <a:cubicBezTo>
                    <a:pt x="166475" y="771266"/>
                    <a:pt x="0" y="606424"/>
                    <a:pt x="0" y="408848"/>
                  </a:cubicBezTo>
                  <a:cubicBezTo>
                    <a:pt x="0" y="211272"/>
                    <a:pt x="166475" y="46430"/>
                    <a:pt x="387782" y="8306"/>
                  </a:cubicBezTo>
                  <a:lnTo>
                    <a:pt x="425140" y="5136"/>
                  </a:lnTo>
                  <a:close/>
                </a:path>
              </a:pathLst>
            </a:cu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68" name="Rectangle 67"/>
          <p:cNvSpPr/>
          <p:nvPr/>
        </p:nvSpPr>
        <p:spPr>
          <a:xfrm rot="10800000">
            <a:off x="4265044" y="4373445"/>
            <a:ext cx="814970" cy="78554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9" name="Rectangle 68"/>
          <p:cNvSpPr/>
          <p:nvPr/>
        </p:nvSpPr>
        <p:spPr>
          <a:xfrm rot="10800000">
            <a:off x="4991478" y="4135893"/>
            <a:ext cx="717564" cy="980264"/>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2700000" scaled="1"/>
            <a:tileRect/>
          </a:gradFill>
          <a:ln>
            <a:solidFill>
              <a:srgbClr val="92D050"/>
            </a:solid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0" name="Freeform 69"/>
          <p:cNvSpPr/>
          <p:nvPr/>
        </p:nvSpPr>
        <p:spPr>
          <a:xfrm rot="10800000">
            <a:off x="5610920" y="4070194"/>
            <a:ext cx="2552706" cy="805175"/>
          </a:xfrm>
          <a:custGeom>
            <a:avLst/>
            <a:gdLst>
              <a:gd name="connsiteX0" fmla="*/ 425140 w 2429804"/>
              <a:gd name="connsiteY0" fmla="*/ 0 h 817948"/>
              <a:gd name="connsiteX1" fmla="*/ 485659 w 2429804"/>
              <a:gd name="connsiteY1" fmla="*/ 0 h 817948"/>
              <a:gd name="connsiteX2" fmla="*/ 2429804 w 2429804"/>
              <a:gd name="connsiteY2" fmla="*/ 0 h 817948"/>
              <a:gd name="connsiteX3" fmla="*/ 2429804 w 2429804"/>
              <a:gd name="connsiteY3" fmla="*/ 817948 h 817948"/>
              <a:gd name="connsiteX4" fmla="*/ 425140 w 2429804"/>
              <a:gd name="connsiteY4" fmla="*/ 817948 h 817948"/>
              <a:gd name="connsiteX5" fmla="*/ 425140 w 2429804"/>
              <a:gd name="connsiteY5" fmla="*/ 812560 h 817948"/>
              <a:gd name="connsiteX6" fmla="*/ 387782 w 2429804"/>
              <a:gd name="connsiteY6" fmla="*/ 809390 h 817948"/>
              <a:gd name="connsiteX7" fmla="*/ 0 w 2429804"/>
              <a:gd name="connsiteY7" fmla="*/ 408848 h 817948"/>
              <a:gd name="connsiteX8" fmla="*/ 387782 w 2429804"/>
              <a:gd name="connsiteY8" fmla="*/ 8306 h 817948"/>
              <a:gd name="connsiteX9" fmla="*/ 425140 w 2429804"/>
              <a:gd name="connsiteY9" fmla="*/ 5136 h 81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29804" h="817948">
                <a:moveTo>
                  <a:pt x="425140" y="0"/>
                </a:moveTo>
                <a:lnTo>
                  <a:pt x="485659" y="0"/>
                </a:lnTo>
                <a:lnTo>
                  <a:pt x="2429804" y="0"/>
                </a:lnTo>
                <a:lnTo>
                  <a:pt x="2429804" y="817948"/>
                </a:lnTo>
                <a:lnTo>
                  <a:pt x="425140" y="817948"/>
                </a:lnTo>
                <a:lnTo>
                  <a:pt x="425140" y="812560"/>
                </a:lnTo>
                <a:lnTo>
                  <a:pt x="387782" y="809390"/>
                </a:lnTo>
                <a:cubicBezTo>
                  <a:pt x="166475" y="771266"/>
                  <a:pt x="0" y="606424"/>
                  <a:pt x="0" y="408848"/>
                </a:cubicBezTo>
                <a:cubicBezTo>
                  <a:pt x="0" y="211272"/>
                  <a:pt x="166475" y="46430"/>
                  <a:pt x="387782" y="8306"/>
                </a:cubicBezTo>
                <a:lnTo>
                  <a:pt x="425140" y="5136"/>
                </a:lnTo>
                <a:close/>
              </a:path>
            </a:pathLst>
          </a:cu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89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604" name="Rectangle 25603"/>
          <p:cNvSpPr/>
          <p:nvPr/>
        </p:nvSpPr>
        <p:spPr>
          <a:xfrm>
            <a:off x="4442226" y="2068912"/>
            <a:ext cx="441146"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a:t>
            </a:r>
          </a:p>
        </p:txBody>
      </p:sp>
      <p:sp>
        <p:nvSpPr>
          <p:cNvPr id="76" name="Rectangle 75"/>
          <p:cNvSpPr/>
          <p:nvPr/>
        </p:nvSpPr>
        <p:spPr>
          <a:xfrm>
            <a:off x="4426882" y="2857284"/>
            <a:ext cx="441146" cy="707886"/>
          </a:xfrm>
          <a:prstGeom prst="rect">
            <a:avLst/>
          </a:prstGeom>
          <a:noFill/>
        </p:spPr>
        <p:txBody>
          <a:bodyPr wrap="non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2</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77" name="Rectangle 76"/>
          <p:cNvSpPr/>
          <p:nvPr/>
        </p:nvSpPr>
        <p:spPr>
          <a:xfrm>
            <a:off x="4442226" y="3649703"/>
            <a:ext cx="441146" cy="707886"/>
          </a:xfrm>
          <a:prstGeom prst="rect">
            <a:avLst/>
          </a:prstGeom>
          <a:noFill/>
        </p:spPr>
        <p:txBody>
          <a:bodyPr wrap="non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3</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78" name="Rectangle 77"/>
          <p:cNvSpPr/>
          <p:nvPr/>
        </p:nvSpPr>
        <p:spPr>
          <a:xfrm>
            <a:off x="4426882" y="4465746"/>
            <a:ext cx="441146" cy="707886"/>
          </a:xfrm>
          <a:prstGeom prst="rect">
            <a:avLst/>
          </a:prstGeom>
          <a:noFill/>
        </p:spPr>
        <p:txBody>
          <a:bodyPr wrap="none" lIns="91440" tIns="45720" rIns="91440" bIns="45720">
            <a:spAutoFit/>
          </a:bodyPr>
          <a:lstStyle/>
          <a:p>
            <a:pPr algn="ct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4</a:t>
            </a: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79" name="Rectangle 78"/>
          <p:cNvSpPr/>
          <p:nvPr/>
        </p:nvSpPr>
        <p:spPr>
          <a:xfrm>
            <a:off x="4555089" y="5188481"/>
            <a:ext cx="184731" cy="707886"/>
          </a:xfrm>
          <a:prstGeom prst="rect">
            <a:avLst/>
          </a:prstGeom>
          <a:noFill/>
        </p:spPr>
        <p:txBody>
          <a:bodyPr wrap="none" lIns="91440" tIns="45720" rIns="91440" bIns="45720">
            <a:spAutoFit/>
          </a:bodyPr>
          <a:lstStyle/>
          <a:p>
            <a:pPr algn="ctr"/>
            <a:endPar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80" name="Rectangle 79"/>
          <p:cNvSpPr/>
          <p:nvPr/>
        </p:nvSpPr>
        <p:spPr>
          <a:xfrm>
            <a:off x="4442226" y="5188481"/>
            <a:ext cx="441146"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5</a:t>
            </a:r>
          </a:p>
        </p:txBody>
      </p:sp>
      <p:sp>
        <p:nvSpPr>
          <p:cNvPr id="25605" name="TextBox 25604"/>
          <p:cNvSpPr txBox="1"/>
          <p:nvPr/>
        </p:nvSpPr>
        <p:spPr>
          <a:xfrm>
            <a:off x="6005299" y="2719150"/>
            <a:ext cx="2045879" cy="369332"/>
          </a:xfrm>
          <a:prstGeom prst="rect">
            <a:avLst/>
          </a:prstGeom>
          <a:noFill/>
        </p:spPr>
        <p:txBody>
          <a:bodyPr wrap="square" rtlCol="0">
            <a:spAutoFit/>
          </a:bodyPr>
          <a:lstStyle/>
          <a:p>
            <a:r>
              <a:rPr lang="vi-VN" dirty="0">
                <a:solidFill>
                  <a:schemeClr val="bg1"/>
                </a:solidFill>
                <a:latin typeface="Times New Roman" panose="02020603050405020304" pitchFamily="18" charset="0"/>
                <a:cs typeface="Times New Roman" panose="02020603050405020304" pitchFamily="18" charset="0"/>
              </a:rPr>
              <a:t>Mục tiêu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3" name="TextBox 82"/>
          <p:cNvSpPr txBox="1"/>
          <p:nvPr/>
        </p:nvSpPr>
        <p:spPr>
          <a:xfrm>
            <a:off x="5541562" y="4209651"/>
            <a:ext cx="2465070"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Kết luận và hướng phát triển</a:t>
            </a:r>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1D0C-7711-D9BF-4669-4422CE3C63C8}"/>
              </a:ext>
            </a:extLst>
          </p:cNvPr>
          <p:cNvSpPr>
            <a:spLocks noGrp="1"/>
          </p:cNvSpPr>
          <p:nvPr>
            <p:ph type="title"/>
          </p:nvPr>
        </p:nvSpPr>
        <p:spPr/>
        <p:txBody>
          <a:bodyPr/>
          <a:lstStyle/>
          <a:p>
            <a:r>
              <a:rPr lang="en-US" i="1" dirty="0">
                <a:solidFill>
                  <a:srgbClr val="0033CC"/>
                </a:solidFill>
                <a:latin typeface="Times New Roman" panose="02020603050405020304" pitchFamily="18" charset="0"/>
                <a:cs typeface="Times New Roman" panose="02020603050405020304" pitchFamily="18" charset="0"/>
              </a:rPr>
              <a:t>III. NỘI DUNG VÀ KẾT QUẢ</a:t>
            </a:r>
            <a:endParaRPr lang="vi-V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295B2E-0C3A-0D10-B987-55D7EE9497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Giao </a:t>
            </a:r>
            <a:r>
              <a:rPr lang="vi-VN" dirty="0">
                <a:latin typeface="Times New Roman" panose="02020603050405020304" pitchFamily="18" charset="0"/>
                <a:cs typeface="Times New Roman" panose="02020603050405020304" pitchFamily="18" charset="0"/>
              </a:rPr>
              <a:t>diện hệ thống trên mobile phone</a:t>
            </a:r>
          </a:p>
        </p:txBody>
      </p:sp>
      <p:sp>
        <p:nvSpPr>
          <p:cNvPr id="4" name="Slide Number Placeholder 3">
            <a:extLst>
              <a:ext uri="{FF2B5EF4-FFF2-40B4-BE49-F238E27FC236}">
                <a16:creationId xmlns:a16="http://schemas.microsoft.com/office/drawing/2014/main" id="{E5BF77D3-804E-64D7-1EA1-CA1FB734A785}"/>
              </a:ext>
            </a:extLst>
          </p:cNvPr>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20</a:t>
            </a:fld>
            <a:endParaRPr lang="en-US" altLang="en-US">
              <a:latin typeface="Times New Roman" panose="02020603050405020304" pitchFamily="18" charset="0"/>
              <a:cs typeface="Times New Roman" panose="02020603050405020304" pitchFamily="18" charset="0"/>
            </a:endParaRPr>
          </a:p>
        </p:txBody>
      </p:sp>
      <p:pic>
        <p:nvPicPr>
          <p:cNvPr id="5" name="Content Placeholder 7">
            <a:extLst>
              <a:ext uri="{FF2B5EF4-FFF2-40B4-BE49-F238E27FC236}">
                <a16:creationId xmlns:a16="http://schemas.microsoft.com/office/drawing/2014/main" id="{AFFB1AE8-6F6C-A4A7-490D-B9B804535FE1}"/>
              </a:ext>
            </a:extLst>
          </p:cNvPr>
          <p:cNvPicPr>
            <a:picLocks noChangeAspect="1"/>
          </p:cNvPicPr>
          <p:nvPr/>
        </p:nvPicPr>
        <p:blipFill>
          <a:blip r:embed="rId2"/>
          <a:stretch>
            <a:fillRect/>
          </a:stretch>
        </p:blipFill>
        <p:spPr bwMode="auto">
          <a:xfrm>
            <a:off x="3333781" y="2112330"/>
            <a:ext cx="2476438" cy="460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98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620000" cy="944563"/>
          </a:xfrm>
        </p:spPr>
        <p:txBody>
          <a:bodyPr/>
          <a:lstStyle/>
          <a:p>
            <a:pPr algn="ctr"/>
            <a:r>
              <a:rPr lang="en-US" sz="2800" i="1" dirty="0">
                <a:solidFill>
                  <a:srgbClr val="0033CC"/>
                </a:solidFill>
                <a:latin typeface="Times New Roman" panose="02020603050405020304" pitchFamily="18" charset="0"/>
                <a:cs typeface="Times New Roman" panose="02020603050405020304" pitchFamily="18" charset="0"/>
              </a:rPr>
              <a:t>IV. KẾT LUẬN VÀ HƯỚNG PHÁT TRIỂN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33538"/>
            <a:ext cx="8229600" cy="4691062"/>
          </a:xfrm>
        </p:spPr>
        <p:txBody>
          <a:bodyPr/>
          <a:lstStyle/>
          <a:p>
            <a:pPr marL="0" indent="0">
              <a:buNone/>
            </a:pPr>
            <a:r>
              <a:rPr lang="en-US" b="1" dirty="0">
                <a:latin typeface="Times New Roman" panose="02020603050405020304" pitchFamily="18" charset="0"/>
                <a:cs typeface="Times New Roman" panose="02020603050405020304" pitchFamily="18" charset="0"/>
              </a:rPr>
              <a:t>Những vấn đề chưa được giải quyết</a:t>
            </a:r>
          </a:p>
          <a:p>
            <a:pPr algn="just">
              <a:lnSpc>
                <a:spcPct val="11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Website còn thiếu sót nhiều so với các website kinh doanh trực tuyến trên thị trường.</a:t>
            </a:r>
          </a:p>
          <a:p>
            <a:pPr algn="just">
              <a:lnSpc>
                <a:spcPct val="11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đổi trả sản phẩm, quản lý vận chuyển, thanh toán trực tuyến.</a:t>
            </a:r>
          </a:p>
          <a:p>
            <a:pPr algn="just">
              <a:lnSpc>
                <a:spcPct val="11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Website chưa được triển khai thực tế nên có thể tồn tại lỗi chưa lường trước.</a:t>
            </a:r>
          </a:p>
          <a:p>
            <a:pPr algn="just">
              <a:lnSpc>
                <a:spcPct val="110000"/>
              </a:lnSpc>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Khi phát triển ứng dụng, một vài mô-đun được phát triển theo chủ quan người viết, nên có thể không giống với thực tế.</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21</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59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86600" cy="944563"/>
          </a:xfrm>
        </p:spPr>
        <p:txBody>
          <a:bodyPr/>
          <a:lstStyle/>
          <a:p>
            <a:r>
              <a:rPr lang="en-US" sz="2800" i="1" dirty="0">
                <a:solidFill>
                  <a:srgbClr val="0033CC"/>
                </a:solidFill>
                <a:latin typeface="Times New Roman" panose="02020603050405020304" pitchFamily="18" charset="0"/>
                <a:cs typeface="Times New Roman" panose="02020603050405020304" pitchFamily="18" charset="0"/>
              </a:rPr>
              <a:t>IV. KẾT LUẬN VÀ HƯỚNG PHÁT TRIỂN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33538"/>
            <a:ext cx="8382000" cy="4691062"/>
          </a:xfrm>
        </p:spPr>
        <p:txBody>
          <a:bodyPr/>
          <a:lstStyle/>
          <a:p>
            <a:pPr marL="0" lvl="0" indent="0">
              <a:buNone/>
            </a:pPr>
            <a:r>
              <a:rPr lang="en-US" b="1" dirty="0">
                <a:latin typeface="Times New Roman" panose="02020603050405020304" pitchFamily="18" charset="0"/>
                <a:cs typeface="Times New Roman" panose="02020603050405020304" pitchFamily="18" charset="0"/>
              </a:rPr>
              <a:t>Về mặt kỹ thuật:</a:t>
            </a:r>
          </a:p>
          <a:p>
            <a:pPr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Đã xây dựng thành công website với các chức năng như yêu cầu đặt ra.</a:t>
            </a:r>
          </a:p>
          <a:p>
            <a:pPr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Nâng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Tích lũy được những kinh nghiệm thực tế khi bắt tay vào thiết kế hệ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ống.</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MVC.</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22</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22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i="1" dirty="0">
                <a:solidFill>
                  <a:srgbClr val="0033CC"/>
                </a:solidFill>
                <a:latin typeface="Times New Roman" panose="02020603050405020304" pitchFamily="18" charset="0"/>
                <a:cs typeface="Times New Roman" panose="02020603050405020304" pitchFamily="18" charset="0"/>
              </a:rPr>
              <a:t>IV. KẾT LUẬN VÀ HƯỚNG PHÁT TRIỂN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33538"/>
            <a:ext cx="8229600" cy="4691062"/>
          </a:xfrm>
        </p:spPr>
        <p:txBody>
          <a:bodyPr/>
          <a:lstStyle/>
          <a:p>
            <a:pPr marL="57150" indent="0">
              <a:buNone/>
            </a:pPr>
            <a:r>
              <a:rPr lang="en-US" b="1" dirty="0">
                <a:latin typeface="Times New Roman" panose="02020603050405020304" pitchFamily="18" charset="0"/>
                <a:cs typeface="Times New Roman" panose="02020603050405020304" pitchFamily="18" charset="0"/>
              </a:rPr>
              <a:t>Về mặt kỹ thuật: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Nâng cao kiến thức lập trình với ngôn ngữ PHP cùng các kỹ thuật như: jQuery, Javascript, Ajax,...</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Website với giao diện thân thiện người dùng, tốc độ xử lý nhanh và có khả năng tương thích với nhiều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Xây dựng chức năng quản lý với việc phân quyền người dùng, giúp cho việc quản trị trở nên dễ dàng.</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97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solidFill>
                  <a:srgbClr val="0033CC"/>
                </a:solidFill>
                <a:latin typeface="Times New Roman" panose="02020603050405020304" pitchFamily="18" charset="0"/>
                <a:cs typeface="Times New Roman" panose="02020603050405020304" pitchFamily="18" charset="0"/>
              </a:rPr>
              <a:t>IV. KẾT LUẬN VÀ HƯỚNG PHÁT TRIỂN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33538"/>
            <a:ext cx="8229600" cy="4691062"/>
          </a:xfrm>
        </p:spPr>
        <p:txBody>
          <a:bodyPr/>
          <a:lstStyle/>
          <a:p>
            <a:pPr marL="0" lvl="0" indent="0">
              <a:buNone/>
            </a:pPr>
            <a:r>
              <a:rPr lang="en-US" b="1" dirty="0">
                <a:latin typeface="Times New Roman" panose="02020603050405020304" pitchFamily="18" charset="0"/>
                <a:cs typeface="Times New Roman" panose="02020603050405020304" pitchFamily="18" charset="0"/>
              </a:rPr>
              <a:t>Về mặt kinh nghiệm thực tiễn: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Kỹ năng trong việc tìm kiếm tài liệu qua Internet, các diễn đàng học tập và giải quyết những khó khăn trong quá trình làm việc.</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Nâng cao khả năng tự học và nghiên cứu.</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Nâng cao khả năng lập trình cũng như cách giải quyết và khắc phục vấn đề khi gặp lỗi.</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Khả năng chịu được áp lực cao và trách nhiệm trong công việc để hoàn thành đúng tiến độ được giao.</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24</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10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dirty="0">
                <a:solidFill>
                  <a:srgbClr val="0033CC"/>
                </a:solidFill>
                <a:latin typeface="Times New Roman" panose="02020603050405020304" pitchFamily="18" charset="0"/>
                <a:cs typeface="Times New Roman" panose="02020603050405020304" pitchFamily="18" charset="0"/>
              </a:rPr>
              <a:t>IV. KẾT LUẬN VÀ HƯỚNG PHÁT TRIỂN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7150" indent="0">
              <a:buNone/>
            </a:pPr>
            <a:r>
              <a:rPr lang="en-US" b="1" dirty="0">
                <a:latin typeface="Times New Roman" panose="02020603050405020304" pitchFamily="18" charset="0"/>
                <a:cs typeface="Times New Roman" panose="02020603050405020304" pitchFamily="18" charset="0"/>
              </a:rPr>
              <a:t>Hướng phát triển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Xây dựng và phát triển các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đáp ứng nhu cầu của người dùng.</a:t>
            </a:r>
          </a:p>
          <a:p>
            <a:pPr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Tiếp tục nghiên cứu và hoàn thiện website.</a:t>
            </a:r>
          </a:p>
          <a:p>
            <a:pPr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Phát triển thêm chức năng quản lý nhân viên, doanh số của từng nhân viên.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gợi</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Nghiên cứu phát triển website theo hướng thương mại điện tử.</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25</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03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TÀI LIỆU THAM KHẢO</a:t>
            </a:r>
          </a:p>
        </p:txBody>
      </p:sp>
      <p:sp>
        <p:nvSpPr>
          <p:cNvPr id="3" name="Content Placeholder 2"/>
          <p:cNvSpPr>
            <a:spLocks noGrp="1"/>
          </p:cNvSpPr>
          <p:nvPr>
            <p:ph idx="1"/>
          </p:nvPr>
        </p:nvSpPr>
        <p:spPr/>
        <p:txBody>
          <a:bodyPr/>
          <a:lstStyle/>
          <a:p>
            <a:pPr marL="0" lvl="0" indent="0">
              <a:buNone/>
            </a:pPr>
            <a:r>
              <a:rPr lang="en-US" b="1" dirty="0">
                <a:latin typeface="Times New Roman" panose="02020603050405020304" pitchFamily="18" charset="0"/>
                <a:cs typeface="Times New Roman" panose="02020603050405020304" pitchFamily="18" charset="0"/>
              </a:rPr>
              <a:t>Tài liệu</a:t>
            </a:r>
            <a:endParaRPr lang="en-US"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[1] Th.S Nguyễn Minh Trung, Phát triển ứng dụng web</a:t>
            </a:r>
          </a:p>
          <a:p>
            <a:r>
              <a:rPr lang="vi-VN" sz="2000" dirty="0">
                <a:latin typeface="Times New Roman" panose="02020603050405020304" pitchFamily="18" charset="0"/>
                <a:cs typeface="Times New Roman" panose="02020603050405020304" pitchFamily="18" charset="0"/>
              </a:rPr>
              <a:t>[2] Th.S Phan Tấn Tài, Phân tích và thiết kế hệ thống thông tin</a:t>
            </a:r>
          </a:p>
          <a:p>
            <a:r>
              <a:rPr lang="vi-VN" sz="2000" dirty="0">
                <a:latin typeface="Times New Roman" panose="02020603050405020304" pitchFamily="18" charset="0"/>
                <a:cs typeface="Times New Roman" panose="02020603050405020304" pitchFamily="18" charset="0"/>
              </a:rPr>
              <a:t>[3] Th.S Bùi Đăng Hà Phương, Ngôn ngữ mô hình hóa</a:t>
            </a:r>
          </a:p>
          <a:p>
            <a:r>
              <a:rPr lang="vi-VN" sz="2000" dirty="0">
                <a:latin typeface="Times New Roman" panose="02020603050405020304" pitchFamily="18" charset="0"/>
                <a:cs typeface="Times New Roman" panose="02020603050405020304" pitchFamily="18" charset="0"/>
              </a:rPr>
              <a:t>[4] Th.S Phạm Ngọc Quyền, Cơ sở dữ liệu</a:t>
            </a:r>
          </a:p>
          <a:p>
            <a:pPr marL="0" indent="0">
              <a:buNone/>
            </a:pPr>
            <a:r>
              <a:rPr lang="vi-VN" b="1" dirty="0">
                <a:latin typeface="Times New Roman" panose="02020603050405020304" pitchFamily="18" charset="0"/>
                <a:cs typeface="Times New Roman" panose="02020603050405020304" pitchFamily="18" charset="0"/>
              </a:rPr>
              <a:t>Trang web</a:t>
            </a:r>
          </a:p>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Stackoverflow</a:t>
            </a:r>
            <a:r>
              <a:rPr lang="en-US" sz="2000" dirty="0">
                <a:latin typeface="Times New Roman" panose="02020603050405020304" pitchFamily="18" charset="0"/>
                <a:cs typeface="Times New Roman" panose="02020603050405020304" pitchFamily="18" charset="0"/>
              </a:rPr>
              <a:t> Forum, http://stackoverflow.com/</a:t>
            </a:r>
          </a:p>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BootStrap</a:t>
            </a:r>
            <a:r>
              <a:rPr lang="en-US" sz="2000" dirty="0">
                <a:latin typeface="Times New Roman" panose="02020603050405020304" pitchFamily="18" charset="0"/>
                <a:cs typeface="Times New Roman" panose="02020603050405020304" pitchFamily="18" charset="0"/>
              </a:rPr>
              <a:t>, Tutorial, http://getbootstrap.com/getting-started/</a:t>
            </a:r>
          </a:p>
          <a:p>
            <a:r>
              <a:rPr lang="en-US" sz="2000" dirty="0">
                <a:latin typeface="Times New Roman" panose="02020603050405020304" pitchFamily="18" charset="0"/>
                <a:cs typeface="Times New Roman" panose="02020603050405020304" pitchFamily="18" charset="0"/>
              </a:rPr>
              <a:t>[3] Ajax wiki, https://vi.wikipedia.org/wiki/Ajax</a:t>
            </a:r>
          </a:p>
          <a:p>
            <a:r>
              <a:rPr lang="en-US" sz="2000" dirty="0">
                <a:latin typeface="Times New Roman" panose="02020603050405020304" pitchFamily="18" charset="0"/>
                <a:cs typeface="Times New Roman" panose="02020603050405020304" pitchFamily="18" charset="0"/>
              </a:rPr>
              <a:t>[4] jQuery, The Write Less, Do More, JavaScript Library, https://jquery.com/</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26</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7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DEMO</a:t>
            </a:r>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27</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908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altLang="en-US" sz="4400" i="1" dirty="0">
                <a:solidFill>
                  <a:srgbClr val="FF0000"/>
                </a:solidFill>
                <a:latin typeface="Times New Roman" panose="02020603050405020304" pitchFamily="18" charset="0"/>
                <a:cs typeface="Times New Roman" panose="02020603050405020304" pitchFamily="18" charset="0"/>
              </a:rPr>
              <a:t>Cảm ơn quý Thầy, Cô và các bạn đã chú ý lắng nghe!!!!</a:t>
            </a:r>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28</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p>
        </p:txBody>
      </p:sp>
      <p:sp>
        <p:nvSpPr>
          <p:cNvPr id="3" name="Content Placeholder 2"/>
          <p:cNvSpPr>
            <a:spLocks noGrp="1"/>
          </p:cNvSpPr>
          <p:nvPr>
            <p:ph idx="1"/>
          </p:nvPr>
        </p:nvSpPr>
        <p:spPr/>
        <p:txBody>
          <a:bodyPr anchor="t"/>
          <a:lstStyle/>
          <a:p>
            <a:r>
              <a:rPr lang="en-US" dirty="0">
                <a:solidFill>
                  <a:srgbClr val="000099"/>
                </a:solidFill>
                <a:latin typeface="Times New Roman" panose="02020603050405020304" pitchFamily="18" charset="0"/>
                <a:cs typeface="Times New Roman" panose="02020603050405020304" pitchFamily="18" charset="0"/>
              </a:rPr>
              <a:t>Đặt vấn đề</a:t>
            </a:r>
          </a:p>
          <a:p>
            <a:r>
              <a:rPr lang="en-US" dirty="0" err="1">
                <a:solidFill>
                  <a:srgbClr val="000099"/>
                </a:solidFill>
                <a:latin typeface="Times New Roman" panose="02020603050405020304" pitchFamily="18" charset="0"/>
                <a:cs typeface="Times New Roman" panose="02020603050405020304" pitchFamily="18" charset="0"/>
              </a:rPr>
              <a:t>Lịch</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sử</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giải</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quyết</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vấn</a:t>
            </a:r>
            <a:r>
              <a:rPr lang="en-US" dirty="0">
                <a:solidFill>
                  <a:srgbClr val="000099"/>
                </a:solidFill>
                <a:latin typeface="Times New Roman" panose="02020603050405020304" pitchFamily="18" charset="0"/>
                <a:cs typeface="Times New Roman" panose="02020603050405020304" pitchFamily="18" charset="0"/>
              </a:rPr>
              <a:t> </a:t>
            </a:r>
            <a:r>
              <a:rPr lang="en-US" dirty="0" err="1">
                <a:solidFill>
                  <a:srgbClr val="000099"/>
                </a:solidFill>
                <a:latin typeface="Times New Roman" panose="02020603050405020304" pitchFamily="18" charset="0"/>
                <a:cs typeface="Times New Roman" panose="02020603050405020304" pitchFamily="18" charset="0"/>
              </a:rPr>
              <a:t>đề</a:t>
            </a:r>
            <a:endParaRPr lang="en-US" dirty="0">
              <a:solidFill>
                <a:srgbClr val="000099"/>
              </a:solidFill>
              <a:latin typeface="Times New Roman" panose="02020603050405020304" pitchFamily="18" charset="0"/>
              <a:cs typeface="Times New Roman" panose="02020603050405020304" pitchFamily="18" charset="0"/>
            </a:endParaRPr>
          </a:p>
          <a:p>
            <a:r>
              <a:rPr lang="en-US" dirty="0" err="1">
                <a:solidFill>
                  <a:srgbClr val="000099"/>
                </a:solidFill>
                <a:latin typeface="Times New Roman" panose="02020603050405020304" pitchFamily="18" charset="0"/>
                <a:cs typeface="Times New Roman" panose="02020603050405020304" pitchFamily="18" charset="0"/>
              </a:rPr>
              <a:t>Phương</a:t>
            </a:r>
            <a:r>
              <a:rPr lang="en-US" dirty="0">
                <a:solidFill>
                  <a:srgbClr val="000099"/>
                </a:solidFill>
                <a:latin typeface="Times New Roman" panose="02020603050405020304" pitchFamily="18" charset="0"/>
                <a:cs typeface="Times New Roman" panose="02020603050405020304" pitchFamily="18" charset="0"/>
              </a:rPr>
              <a:t> pháp nghiên cứu</a:t>
            </a:r>
          </a:p>
          <a:p>
            <a:pPr lvl="1">
              <a:buFont typeface="Wingdings" panose="05000000000000000000" pitchFamily="2" charset="2"/>
              <a:buChar char="Ø"/>
            </a:pPr>
            <a:r>
              <a:rPr lang="en-US" dirty="0">
                <a:solidFill>
                  <a:srgbClr val="000099"/>
                </a:solidFill>
                <a:latin typeface="Times New Roman" panose="02020603050405020304" pitchFamily="18" charset="0"/>
                <a:cs typeface="Times New Roman" panose="02020603050405020304" pitchFamily="18" charset="0"/>
              </a:rPr>
              <a:t>Thu thập dữ liệu</a:t>
            </a:r>
          </a:p>
          <a:p>
            <a:pPr lvl="1">
              <a:buFont typeface="Wingdings" panose="05000000000000000000" pitchFamily="2" charset="2"/>
              <a:buChar char="Ø"/>
            </a:pPr>
            <a:r>
              <a:rPr lang="en-US" dirty="0">
                <a:solidFill>
                  <a:srgbClr val="000099"/>
                </a:solidFill>
                <a:latin typeface="Times New Roman" panose="02020603050405020304" pitchFamily="18" charset="0"/>
                <a:cs typeface="Times New Roman" panose="02020603050405020304" pitchFamily="18" charset="0"/>
              </a:rPr>
              <a:t>Phân tích hệ thống</a:t>
            </a:r>
          </a:p>
          <a:p>
            <a:pPr lvl="1">
              <a:buFont typeface="Wingdings" panose="05000000000000000000" pitchFamily="2" charset="2"/>
              <a:buChar char="Ø"/>
            </a:pPr>
            <a:r>
              <a:rPr lang="en-US" dirty="0">
                <a:solidFill>
                  <a:srgbClr val="000099"/>
                </a:solidFill>
                <a:latin typeface="Times New Roman" panose="02020603050405020304" pitchFamily="18" charset="0"/>
                <a:cs typeface="Times New Roman" panose="02020603050405020304" pitchFamily="18" charset="0"/>
              </a:rPr>
              <a:t>Công nghệ phát triển</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3</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69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p>
        </p:txBody>
      </p:sp>
      <p:sp>
        <p:nvSpPr>
          <p:cNvPr id="3" name="Content Placeholder 2"/>
          <p:cNvSpPr>
            <a:spLocks noGrp="1"/>
          </p:cNvSpPr>
          <p:nvPr>
            <p:ph idx="1"/>
          </p:nvPr>
        </p:nvSpPr>
        <p:spPr/>
        <p:txBody>
          <a:bodyPr/>
          <a:lstStyle/>
          <a:p>
            <a:pPr marL="0" indent="0">
              <a:buNone/>
            </a:pPr>
            <a:r>
              <a:rPr lang="vi-VN" dirty="0">
                <a:latin typeface="Times New Roman" panose="02020603050405020304" pitchFamily="18" charset="0"/>
                <a:cs typeface="Times New Roman" panose="02020603050405020304" pitchFamily="18" charset="0"/>
              </a:rPr>
              <a:t>Công cụ hỗ trợ</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4</a:t>
            </a:fld>
            <a:endParaRPr lang="en-US" altLang="en-US">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1A879869-889E-9215-FAEC-05EB7411A575}"/>
              </a:ext>
            </a:extLst>
          </p:cNvPr>
          <p:cNvGrpSpPr/>
          <p:nvPr/>
        </p:nvGrpSpPr>
        <p:grpSpPr>
          <a:xfrm>
            <a:off x="2209800" y="2590800"/>
            <a:ext cx="2043081" cy="1200678"/>
            <a:chOff x="635366" y="2609850"/>
            <a:chExt cx="2043081" cy="1200678"/>
          </a:xfrm>
        </p:grpSpPr>
        <p:sp>
          <p:nvSpPr>
            <p:cNvPr id="7" name="TextBox 6">
              <a:extLst>
                <a:ext uri="{FF2B5EF4-FFF2-40B4-BE49-F238E27FC236}">
                  <a16:creationId xmlns:a16="http://schemas.microsoft.com/office/drawing/2014/main" id="{964A09C3-E61D-FDE7-2C1B-4A730378A54B}"/>
                </a:ext>
              </a:extLst>
            </p:cNvPr>
            <p:cNvSpPr txBox="1"/>
            <p:nvPr/>
          </p:nvSpPr>
          <p:spPr>
            <a:xfrm>
              <a:off x="635366" y="3148808"/>
              <a:ext cx="2043081" cy="661720"/>
            </a:xfrm>
            <a:prstGeom prst="rect">
              <a:avLst/>
            </a:prstGeom>
            <a:noFill/>
          </p:spPr>
          <p:txBody>
            <a:bodyPr wrap="square" rtlCol="0">
              <a:spAutoFit/>
            </a:bodyPr>
            <a:lstStyle/>
            <a:p>
              <a:pPr algn="ctr">
                <a:spcBef>
                  <a:spcPts val="601"/>
                </a:spcBef>
                <a:buClr>
                  <a:srgbClr val="FFB600"/>
                </a:buClr>
                <a:buSzPts val="1800"/>
              </a:pPr>
              <a:r>
                <a:rPr lang="en-US" sz="1600" b="1" dirty="0">
                  <a:solidFill>
                    <a:srgbClr val="666666"/>
                  </a:solidFill>
                  <a:latin typeface="Raleway Light"/>
                  <a:sym typeface="Raleway Light"/>
                </a:rPr>
                <a:t>Visual Studio Code</a:t>
              </a:r>
            </a:p>
            <a:p>
              <a:pPr algn="ctr">
                <a:spcBef>
                  <a:spcPts val="601"/>
                </a:spcBef>
                <a:buClr>
                  <a:srgbClr val="FFB600"/>
                </a:buClr>
                <a:buSzPts val="1800"/>
              </a:pPr>
              <a:r>
                <a:rPr lang="en-US" sz="1600" dirty="0" err="1">
                  <a:solidFill>
                    <a:srgbClr val="666666"/>
                  </a:solidFill>
                  <a:latin typeface="Raleway Light"/>
                  <a:sym typeface="Raleway Light"/>
                </a:rPr>
                <a:t>Lập</a:t>
              </a:r>
              <a:r>
                <a:rPr lang="en-US" sz="1600" dirty="0">
                  <a:solidFill>
                    <a:srgbClr val="666666"/>
                  </a:solidFill>
                  <a:latin typeface="Raleway Light"/>
                  <a:sym typeface="Raleway Light"/>
                </a:rPr>
                <a:t> </a:t>
              </a:r>
              <a:r>
                <a:rPr lang="en-US" sz="1600" dirty="0" err="1">
                  <a:solidFill>
                    <a:srgbClr val="666666"/>
                  </a:solidFill>
                  <a:latin typeface="Raleway Light"/>
                  <a:sym typeface="Raleway Light"/>
                </a:rPr>
                <a:t>trình</a:t>
              </a:r>
              <a:endParaRPr lang="en-US" sz="1600" dirty="0">
                <a:solidFill>
                  <a:srgbClr val="666666"/>
                </a:solidFill>
                <a:latin typeface="Raleway Light"/>
                <a:sym typeface="Raleway Light"/>
              </a:endParaRPr>
            </a:p>
          </p:txBody>
        </p:sp>
        <p:pic>
          <p:nvPicPr>
            <p:cNvPr id="8" name="Picture 7">
              <a:extLst>
                <a:ext uri="{FF2B5EF4-FFF2-40B4-BE49-F238E27FC236}">
                  <a16:creationId xmlns:a16="http://schemas.microsoft.com/office/drawing/2014/main" id="{46191DCA-78F9-7CAA-D540-D86BEB7B2E6E}"/>
                </a:ext>
              </a:extLst>
            </p:cNvPr>
            <p:cNvPicPr>
              <a:picLocks noChangeAspect="1"/>
            </p:cNvPicPr>
            <p:nvPr/>
          </p:nvPicPr>
          <p:blipFill>
            <a:blip r:embed="rId3"/>
            <a:stretch>
              <a:fillRect/>
            </a:stretch>
          </p:blipFill>
          <p:spPr>
            <a:xfrm>
              <a:off x="1424381" y="2609850"/>
              <a:ext cx="465050" cy="465050"/>
            </a:xfrm>
            <a:prstGeom prst="rect">
              <a:avLst/>
            </a:prstGeom>
          </p:spPr>
        </p:pic>
      </p:grpSp>
      <p:grpSp>
        <p:nvGrpSpPr>
          <p:cNvPr id="9" name="Group 8">
            <a:extLst>
              <a:ext uri="{FF2B5EF4-FFF2-40B4-BE49-F238E27FC236}">
                <a16:creationId xmlns:a16="http://schemas.microsoft.com/office/drawing/2014/main" id="{45745DE9-67AA-C9C8-B342-90A02D7D516C}"/>
              </a:ext>
            </a:extLst>
          </p:cNvPr>
          <p:cNvGrpSpPr/>
          <p:nvPr/>
        </p:nvGrpSpPr>
        <p:grpSpPr>
          <a:xfrm>
            <a:off x="5887718" y="4656371"/>
            <a:ext cx="1508759" cy="1199656"/>
            <a:chOff x="7642860" y="2609850"/>
            <a:chExt cx="961540" cy="1199656"/>
          </a:xfrm>
        </p:grpSpPr>
        <p:pic>
          <p:nvPicPr>
            <p:cNvPr id="10" name="Picture 9">
              <a:extLst>
                <a:ext uri="{FF2B5EF4-FFF2-40B4-BE49-F238E27FC236}">
                  <a16:creationId xmlns:a16="http://schemas.microsoft.com/office/drawing/2014/main" id="{5792478D-0D1F-9E32-3BC0-2273D5F4B892}"/>
                </a:ext>
              </a:extLst>
            </p:cNvPr>
            <p:cNvPicPr>
              <a:picLocks noChangeAspect="1"/>
            </p:cNvPicPr>
            <p:nvPr/>
          </p:nvPicPr>
          <p:blipFill>
            <a:blip r:embed="rId4"/>
            <a:stretch>
              <a:fillRect/>
            </a:stretch>
          </p:blipFill>
          <p:spPr>
            <a:xfrm>
              <a:off x="7932066" y="2609850"/>
              <a:ext cx="383128" cy="465050"/>
            </a:xfrm>
            <a:prstGeom prst="rect">
              <a:avLst/>
            </a:prstGeom>
          </p:spPr>
        </p:pic>
        <p:sp>
          <p:nvSpPr>
            <p:cNvPr id="11" name="TextBox 10">
              <a:extLst>
                <a:ext uri="{FF2B5EF4-FFF2-40B4-BE49-F238E27FC236}">
                  <a16:creationId xmlns:a16="http://schemas.microsoft.com/office/drawing/2014/main" id="{35C8FFCE-3185-BE64-6840-397CB0904DD7}"/>
                </a:ext>
              </a:extLst>
            </p:cNvPr>
            <p:cNvSpPr txBox="1"/>
            <p:nvPr/>
          </p:nvSpPr>
          <p:spPr>
            <a:xfrm>
              <a:off x="7642860" y="3147786"/>
              <a:ext cx="961540" cy="661720"/>
            </a:xfrm>
            <a:prstGeom prst="rect">
              <a:avLst/>
            </a:prstGeom>
            <a:noFill/>
          </p:spPr>
          <p:txBody>
            <a:bodyPr wrap="square" rtlCol="0">
              <a:spAutoFit/>
            </a:bodyPr>
            <a:lstStyle/>
            <a:p>
              <a:pPr algn="ctr">
                <a:spcBef>
                  <a:spcPts val="601"/>
                </a:spcBef>
                <a:buClr>
                  <a:srgbClr val="FFB600"/>
                </a:buClr>
                <a:buSzPts val="1800"/>
              </a:pPr>
              <a:r>
                <a:rPr lang="en-US" sz="1600" b="1" dirty="0" err="1">
                  <a:solidFill>
                    <a:srgbClr val="666666"/>
                  </a:solidFill>
                  <a:latin typeface="Raleway Light"/>
                </a:rPr>
                <a:t>Xampp</a:t>
              </a:r>
              <a:endParaRPr lang="en-US" sz="1600" b="1" dirty="0">
                <a:solidFill>
                  <a:srgbClr val="666666"/>
                </a:solidFill>
                <a:latin typeface="Raleway Light"/>
              </a:endParaRPr>
            </a:p>
            <a:p>
              <a:pPr algn="ctr">
                <a:spcBef>
                  <a:spcPts val="601"/>
                </a:spcBef>
                <a:buClr>
                  <a:srgbClr val="FFB600"/>
                </a:buClr>
                <a:buSzPts val="1800"/>
              </a:pPr>
              <a:r>
                <a:rPr lang="en-US" sz="1600" dirty="0" err="1">
                  <a:solidFill>
                    <a:srgbClr val="666666"/>
                  </a:solidFill>
                  <a:latin typeface="Raleway Light"/>
                </a:rPr>
                <a:t>Chạy</a:t>
              </a:r>
              <a:r>
                <a:rPr lang="en-US" sz="1600" dirty="0">
                  <a:solidFill>
                    <a:srgbClr val="666666"/>
                  </a:solidFill>
                  <a:latin typeface="Raleway Light"/>
                </a:rPr>
                <a:t> Website</a:t>
              </a:r>
            </a:p>
          </p:txBody>
        </p:sp>
      </p:grpSp>
      <p:grpSp>
        <p:nvGrpSpPr>
          <p:cNvPr id="12" name="Group 11">
            <a:extLst>
              <a:ext uri="{FF2B5EF4-FFF2-40B4-BE49-F238E27FC236}">
                <a16:creationId xmlns:a16="http://schemas.microsoft.com/office/drawing/2014/main" id="{02BF6D6F-2143-646C-4195-6DE263369DAA}"/>
              </a:ext>
            </a:extLst>
          </p:cNvPr>
          <p:cNvGrpSpPr/>
          <p:nvPr/>
        </p:nvGrpSpPr>
        <p:grpSpPr>
          <a:xfrm>
            <a:off x="5724470" y="2591822"/>
            <a:ext cx="1835252" cy="1199656"/>
            <a:chOff x="3084131" y="2609850"/>
            <a:chExt cx="1835249" cy="1199656"/>
          </a:xfrm>
        </p:grpSpPr>
        <p:pic>
          <p:nvPicPr>
            <p:cNvPr id="13" name="Picture 12">
              <a:extLst>
                <a:ext uri="{FF2B5EF4-FFF2-40B4-BE49-F238E27FC236}">
                  <a16:creationId xmlns:a16="http://schemas.microsoft.com/office/drawing/2014/main" id="{20A59237-348B-6489-2868-E5D7492B3C3D}"/>
                </a:ext>
              </a:extLst>
            </p:cNvPr>
            <p:cNvPicPr>
              <a:picLocks noChangeAspect="1"/>
            </p:cNvPicPr>
            <p:nvPr/>
          </p:nvPicPr>
          <p:blipFill>
            <a:blip r:embed="rId5"/>
            <a:stretch>
              <a:fillRect/>
            </a:stretch>
          </p:blipFill>
          <p:spPr>
            <a:xfrm>
              <a:off x="3683623" y="2609850"/>
              <a:ext cx="540318" cy="500281"/>
            </a:xfrm>
            <a:prstGeom prst="rect">
              <a:avLst/>
            </a:prstGeom>
          </p:spPr>
        </p:pic>
        <p:sp>
          <p:nvSpPr>
            <p:cNvPr id="14" name="TextBox 13">
              <a:extLst>
                <a:ext uri="{FF2B5EF4-FFF2-40B4-BE49-F238E27FC236}">
                  <a16:creationId xmlns:a16="http://schemas.microsoft.com/office/drawing/2014/main" id="{B040913C-755C-5B70-D9CF-11D57E5249D2}"/>
                </a:ext>
              </a:extLst>
            </p:cNvPr>
            <p:cNvSpPr txBox="1"/>
            <p:nvPr/>
          </p:nvSpPr>
          <p:spPr>
            <a:xfrm>
              <a:off x="3084133" y="3147786"/>
              <a:ext cx="1835250" cy="661720"/>
            </a:xfrm>
            <a:prstGeom prst="rect">
              <a:avLst/>
            </a:prstGeom>
            <a:noFill/>
          </p:spPr>
          <p:txBody>
            <a:bodyPr wrap="square" rtlCol="0">
              <a:spAutoFit/>
            </a:bodyPr>
            <a:lstStyle/>
            <a:p>
              <a:pPr algn="ctr">
                <a:spcBef>
                  <a:spcPts val="601"/>
                </a:spcBef>
                <a:buClr>
                  <a:srgbClr val="FFB600"/>
                </a:buClr>
                <a:buSzPts val="1800"/>
              </a:pPr>
              <a:r>
                <a:rPr lang="en-US" sz="1600" b="1" dirty="0">
                  <a:solidFill>
                    <a:srgbClr val="666666"/>
                  </a:solidFill>
                  <a:latin typeface="Raleway Light"/>
                </a:rPr>
                <a:t>Google Chrome</a:t>
              </a:r>
            </a:p>
            <a:p>
              <a:pPr algn="ctr">
                <a:spcBef>
                  <a:spcPts val="601"/>
                </a:spcBef>
                <a:buClr>
                  <a:srgbClr val="FFB600"/>
                </a:buClr>
                <a:buSzPts val="1800"/>
              </a:pPr>
              <a:r>
                <a:rPr lang="en-US" sz="1600" dirty="0" err="1">
                  <a:solidFill>
                    <a:srgbClr val="666666"/>
                  </a:solidFill>
                  <a:latin typeface="Raleway Light"/>
                </a:rPr>
                <a:t>Xem</a:t>
              </a:r>
              <a:r>
                <a:rPr lang="en-US" sz="1600" dirty="0">
                  <a:solidFill>
                    <a:srgbClr val="666666"/>
                  </a:solidFill>
                  <a:latin typeface="Raleway Light"/>
                </a:rPr>
                <a:t> website</a:t>
              </a:r>
            </a:p>
          </p:txBody>
        </p:sp>
      </p:grpSp>
      <p:sp>
        <p:nvSpPr>
          <p:cNvPr id="15" name="TextBox 14">
            <a:extLst>
              <a:ext uri="{FF2B5EF4-FFF2-40B4-BE49-F238E27FC236}">
                <a16:creationId xmlns:a16="http://schemas.microsoft.com/office/drawing/2014/main" id="{3735152B-676B-F82F-822E-CBDE226B4B9E}"/>
              </a:ext>
            </a:extLst>
          </p:cNvPr>
          <p:cNvSpPr txBox="1"/>
          <p:nvPr/>
        </p:nvSpPr>
        <p:spPr>
          <a:xfrm>
            <a:off x="2313714" y="4479063"/>
            <a:ext cx="1835252" cy="1554272"/>
          </a:xfrm>
          <a:prstGeom prst="rect">
            <a:avLst/>
          </a:prstGeom>
          <a:noFill/>
        </p:spPr>
        <p:txBody>
          <a:bodyPr wrap="square" rtlCol="0">
            <a:spAutoFit/>
          </a:bodyPr>
          <a:lstStyle/>
          <a:p>
            <a:pPr algn="ctr">
              <a:spcBef>
                <a:spcPts val="601"/>
              </a:spcBef>
              <a:buClr>
                <a:srgbClr val="FFB600"/>
              </a:buClr>
              <a:buSzPts val="1800"/>
            </a:pPr>
            <a:endParaRPr lang="en-US" sz="1600" b="1" dirty="0">
              <a:solidFill>
                <a:srgbClr val="666666"/>
              </a:solidFill>
              <a:latin typeface="Raleway Light"/>
            </a:endParaRPr>
          </a:p>
          <a:p>
            <a:pPr algn="ctr">
              <a:spcBef>
                <a:spcPts val="601"/>
              </a:spcBef>
              <a:buClr>
                <a:srgbClr val="FFB600"/>
              </a:buClr>
              <a:buSzPts val="1800"/>
            </a:pPr>
            <a:endParaRPr lang="en-US" sz="1600" b="1" dirty="0">
              <a:solidFill>
                <a:srgbClr val="666666"/>
              </a:solidFill>
              <a:latin typeface="Raleway Light"/>
            </a:endParaRPr>
          </a:p>
          <a:p>
            <a:pPr algn="ctr">
              <a:spcBef>
                <a:spcPts val="601"/>
              </a:spcBef>
              <a:buClr>
                <a:srgbClr val="FFB600"/>
              </a:buClr>
              <a:buSzPts val="1800"/>
            </a:pPr>
            <a:r>
              <a:rPr lang="en-US" sz="1600" b="1" dirty="0">
                <a:solidFill>
                  <a:srgbClr val="666666"/>
                </a:solidFill>
                <a:latin typeface="Raleway Light"/>
              </a:rPr>
              <a:t>Power Design</a:t>
            </a:r>
          </a:p>
          <a:p>
            <a:pPr algn="ctr">
              <a:spcBef>
                <a:spcPts val="601"/>
              </a:spcBef>
              <a:buClr>
                <a:srgbClr val="FFB600"/>
              </a:buClr>
              <a:buSzPts val="1800"/>
            </a:pPr>
            <a:r>
              <a:rPr lang="en-US" sz="1600" dirty="0" err="1">
                <a:solidFill>
                  <a:srgbClr val="666666"/>
                </a:solidFill>
                <a:latin typeface="Raleway Light"/>
              </a:rPr>
              <a:t>Các</a:t>
            </a:r>
            <a:r>
              <a:rPr lang="en-US" sz="1600" dirty="0">
                <a:solidFill>
                  <a:srgbClr val="666666"/>
                </a:solidFill>
                <a:latin typeface="Raleway Light"/>
              </a:rPr>
              <a:t> </a:t>
            </a:r>
            <a:r>
              <a:rPr lang="en-US" sz="1600" dirty="0" err="1">
                <a:solidFill>
                  <a:srgbClr val="666666"/>
                </a:solidFill>
                <a:latin typeface="Raleway Light"/>
              </a:rPr>
              <a:t>mô</a:t>
            </a:r>
            <a:r>
              <a:rPr lang="en-US" sz="1600" dirty="0">
                <a:solidFill>
                  <a:srgbClr val="666666"/>
                </a:solidFill>
                <a:latin typeface="Raleway Light"/>
              </a:rPr>
              <a:t> </a:t>
            </a:r>
            <a:r>
              <a:rPr lang="en-US" sz="1600" dirty="0" err="1">
                <a:solidFill>
                  <a:srgbClr val="666666"/>
                </a:solidFill>
                <a:latin typeface="Raleway Light"/>
              </a:rPr>
              <a:t>hình</a:t>
            </a:r>
            <a:r>
              <a:rPr lang="en-US" sz="1600" dirty="0">
                <a:solidFill>
                  <a:srgbClr val="666666"/>
                </a:solidFill>
                <a:latin typeface="Raleway Light"/>
              </a:rPr>
              <a:t> </a:t>
            </a:r>
            <a:r>
              <a:rPr lang="en-US" sz="1600" dirty="0" err="1">
                <a:solidFill>
                  <a:srgbClr val="666666"/>
                </a:solidFill>
                <a:latin typeface="Raleway Light"/>
              </a:rPr>
              <a:t>hệ</a:t>
            </a:r>
            <a:r>
              <a:rPr lang="en-US" sz="1600" dirty="0">
                <a:solidFill>
                  <a:srgbClr val="666666"/>
                </a:solidFill>
                <a:latin typeface="Raleway Light"/>
              </a:rPr>
              <a:t> </a:t>
            </a:r>
            <a:r>
              <a:rPr lang="en-US" sz="1600" dirty="0" err="1">
                <a:solidFill>
                  <a:srgbClr val="666666"/>
                </a:solidFill>
                <a:latin typeface="Raleway Light"/>
              </a:rPr>
              <a:t>thống</a:t>
            </a:r>
            <a:endParaRPr lang="en-US" sz="1600" dirty="0">
              <a:solidFill>
                <a:srgbClr val="666666"/>
              </a:solidFill>
              <a:latin typeface="Raleway Light"/>
            </a:endParaRPr>
          </a:p>
        </p:txBody>
      </p:sp>
      <p:pic>
        <p:nvPicPr>
          <p:cNvPr id="16" name="Picture 15">
            <a:extLst>
              <a:ext uri="{FF2B5EF4-FFF2-40B4-BE49-F238E27FC236}">
                <a16:creationId xmlns:a16="http://schemas.microsoft.com/office/drawing/2014/main" id="{2CB822AB-3FA5-888C-9A4A-2AEC0E0E7FF2}"/>
              </a:ext>
            </a:extLst>
          </p:cNvPr>
          <p:cNvPicPr>
            <a:picLocks noChangeAspect="1"/>
          </p:cNvPicPr>
          <p:nvPr/>
        </p:nvPicPr>
        <p:blipFill>
          <a:blip r:embed="rId6"/>
          <a:stretch>
            <a:fillRect/>
          </a:stretch>
        </p:blipFill>
        <p:spPr>
          <a:xfrm>
            <a:off x="2966191" y="4446260"/>
            <a:ext cx="530298" cy="500281"/>
          </a:xfrm>
          <a:prstGeom prst="rect">
            <a:avLst/>
          </a:prstGeom>
        </p:spPr>
      </p:pic>
    </p:spTree>
    <p:extLst>
      <p:ext uri="{BB962C8B-B14F-4D97-AF65-F5344CB8AC3E}">
        <p14:creationId xmlns:p14="http://schemas.microsoft.com/office/powerpoint/2010/main" val="414294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p>
        </p:txBody>
      </p:sp>
      <p:sp>
        <p:nvSpPr>
          <p:cNvPr id="5" name="Content Placeholder 4"/>
          <p:cNvSpPr>
            <a:spLocks noGrp="1"/>
          </p:cNvSpPr>
          <p:nvPr>
            <p:ph idx="1"/>
          </p:nvPr>
        </p:nvSpPr>
        <p:spPr/>
        <p:txBody>
          <a:bodyPr/>
          <a:lstStyle/>
          <a:p>
            <a:pPr marL="0" indent="0">
              <a:buNone/>
            </a:pPr>
            <a:r>
              <a:rPr lang="vi-VN" sz="2800" b="1" dirty="0">
                <a:latin typeface="Times New Roman" panose="02020603050405020304" pitchFamily="18" charset="0"/>
                <a:cs typeface="Times New Roman" panose="02020603050405020304" pitchFamily="18" charset="0"/>
              </a:rPr>
              <a:t>Cơ sở lý thuyết</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Front end:</a:t>
            </a:r>
          </a:p>
          <a:p>
            <a:pPr marL="0" indent="0">
              <a:buNone/>
            </a:pPr>
            <a:r>
              <a:rPr lang="en-US" dirty="0">
                <a:latin typeface="Times New Roman" panose="02020603050405020304" pitchFamily="18" charset="0"/>
                <a:cs typeface="Times New Roman" panose="02020603050405020304" pitchFamily="18" charset="0"/>
              </a:rPr>
              <a:t>- HTML, CSS,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Bootstrap.</a:t>
            </a:r>
          </a:p>
          <a:p>
            <a:r>
              <a:rPr lang="en-US" sz="2800" b="1" dirty="0">
                <a:latin typeface="Times New Roman" panose="02020603050405020304" pitchFamily="18" charset="0"/>
                <a:cs typeface="Times New Roman" panose="02020603050405020304" pitchFamily="18" charset="0"/>
              </a:rPr>
              <a:t>Back end:</a:t>
            </a:r>
          </a:p>
          <a:p>
            <a:pPr marL="0" indent="0">
              <a:buNone/>
            </a:pPr>
            <a:r>
              <a:rPr lang="en-US" dirty="0">
                <a:latin typeface="Times New Roman" panose="02020603050405020304" pitchFamily="18" charset="0"/>
                <a:cs typeface="Times New Roman" panose="02020603050405020304" pitchFamily="18" charset="0"/>
              </a:rPr>
              <a:t>- PHP, MySQL.</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5</a:t>
            </a:fld>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36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33538"/>
            <a:ext cx="8915400" cy="4691062"/>
          </a:xfrm>
        </p:spPr>
        <p:txBody>
          <a:bodyPr/>
          <a:lstStyle/>
          <a:p>
            <a:pPr marL="0" indent="0">
              <a:buNone/>
            </a:pPr>
            <a:r>
              <a:rPr lang="vi-VN" sz="3100" b="1" dirty="0">
                <a:latin typeface="Times New Roman" panose="02020603050405020304" pitchFamily="18" charset="0"/>
                <a:cs typeface="Times New Roman" panose="02020603050405020304" pitchFamily="18" charset="0"/>
              </a:rPr>
              <a:t>Mô hình MVC</a:t>
            </a:r>
            <a:endParaRPr lang="en-US" sz="31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6</a:t>
            </a:fld>
            <a:endParaRPr lang="en-US" alt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D0F1D14-16C3-B321-9879-AD78AE75105C}"/>
              </a:ext>
            </a:extLst>
          </p:cNvPr>
          <p:cNvPicPr>
            <a:picLocks noChangeAspect="1"/>
          </p:cNvPicPr>
          <p:nvPr/>
        </p:nvPicPr>
        <p:blipFill>
          <a:blip r:embed="rId3"/>
          <a:stretch>
            <a:fillRect/>
          </a:stretch>
        </p:blipFill>
        <p:spPr>
          <a:xfrm>
            <a:off x="838200" y="2273464"/>
            <a:ext cx="7812566" cy="4014191"/>
          </a:xfrm>
          <a:prstGeom prst="rect">
            <a:avLst/>
          </a:prstGeom>
        </p:spPr>
      </p:pic>
    </p:spTree>
    <p:extLst>
      <p:ext uri="{BB962C8B-B14F-4D97-AF65-F5344CB8AC3E}">
        <p14:creationId xmlns:p14="http://schemas.microsoft.com/office/powerpoint/2010/main" val="421658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91C8-6D69-4A9E-8787-CF3F07724935}"/>
              </a:ext>
            </a:extLst>
          </p:cNvPr>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endParaRPr lang="vi-V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21F47F1-7901-7052-0C74-B75D0F730FA1}"/>
              </a:ext>
            </a:extLst>
          </p:cNvPr>
          <p:cNvPicPr>
            <a:picLocks noGrp="1" noChangeAspect="1"/>
          </p:cNvPicPr>
          <p:nvPr>
            <p:ph idx="1"/>
          </p:nvPr>
        </p:nvPicPr>
        <p:blipFill>
          <a:blip r:embed="rId3"/>
          <a:stretch>
            <a:fillRect/>
          </a:stretch>
        </p:blipFill>
        <p:spPr>
          <a:xfrm>
            <a:off x="4926149" y="2143902"/>
            <a:ext cx="1047389" cy="1085807"/>
          </a:xfrm>
        </p:spPr>
      </p:pic>
      <p:sp>
        <p:nvSpPr>
          <p:cNvPr id="4" name="Slide Number Placeholder 3">
            <a:extLst>
              <a:ext uri="{FF2B5EF4-FFF2-40B4-BE49-F238E27FC236}">
                <a16:creationId xmlns:a16="http://schemas.microsoft.com/office/drawing/2014/main" id="{C4C15355-A004-4800-D30F-C3AC38463C2C}"/>
              </a:ext>
            </a:extLst>
          </p:cNvPr>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7</a:t>
            </a:fld>
            <a:endParaRPr lang="en-US" alt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F1B4CA-AB53-A8D1-9A18-2AAD415DD77F}"/>
              </a:ext>
            </a:extLst>
          </p:cNvPr>
          <p:cNvPicPr>
            <a:picLocks noChangeAspect="1"/>
          </p:cNvPicPr>
          <p:nvPr/>
        </p:nvPicPr>
        <p:blipFill>
          <a:blip r:embed="rId4"/>
          <a:stretch>
            <a:fillRect/>
          </a:stretch>
        </p:blipFill>
        <p:spPr>
          <a:xfrm>
            <a:off x="2667000" y="2128684"/>
            <a:ext cx="1122716" cy="1116245"/>
          </a:xfrm>
          <a:prstGeom prst="rect">
            <a:avLst/>
          </a:prstGeom>
        </p:spPr>
      </p:pic>
      <p:pic>
        <p:nvPicPr>
          <p:cNvPr id="7" name="Picture 6">
            <a:extLst>
              <a:ext uri="{FF2B5EF4-FFF2-40B4-BE49-F238E27FC236}">
                <a16:creationId xmlns:a16="http://schemas.microsoft.com/office/drawing/2014/main" id="{D7526B5A-BE77-540C-C786-DA635BD7E721}"/>
              </a:ext>
            </a:extLst>
          </p:cNvPr>
          <p:cNvPicPr>
            <a:picLocks noChangeAspect="1"/>
          </p:cNvPicPr>
          <p:nvPr/>
        </p:nvPicPr>
        <p:blipFill>
          <a:blip r:embed="rId5"/>
          <a:stretch>
            <a:fillRect/>
          </a:stretch>
        </p:blipFill>
        <p:spPr>
          <a:xfrm>
            <a:off x="795994" y="2249349"/>
            <a:ext cx="865230" cy="874916"/>
          </a:xfrm>
          <a:prstGeom prst="rect">
            <a:avLst/>
          </a:prstGeom>
        </p:spPr>
      </p:pic>
      <p:pic>
        <p:nvPicPr>
          <p:cNvPr id="11" name="Picture 10">
            <a:extLst>
              <a:ext uri="{FF2B5EF4-FFF2-40B4-BE49-F238E27FC236}">
                <a16:creationId xmlns:a16="http://schemas.microsoft.com/office/drawing/2014/main" id="{44C4B951-0519-80E8-FDDE-5AD749AE22B0}"/>
              </a:ext>
            </a:extLst>
          </p:cNvPr>
          <p:cNvPicPr>
            <a:picLocks noChangeAspect="1"/>
          </p:cNvPicPr>
          <p:nvPr/>
        </p:nvPicPr>
        <p:blipFill>
          <a:blip r:embed="rId6"/>
          <a:stretch>
            <a:fillRect/>
          </a:stretch>
        </p:blipFill>
        <p:spPr>
          <a:xfrm>
            <a:off x="1814071" y="3976367"/>
            <a:ext cx="985982" cy="1028702"/>
          </a:xfrm>
          <a:prstGeom prst="rect">
            <a:avLst/>
          </a:prstGeom>
        </p:spPr>
      </p:pic>
      <p:pic>
        <p:nvPicPr>
          <p:cNvPr id="13" name="Picture 12">
            <a:extLst>
              <a:ext uri="{FF2B5EF4-FFF2-40B4-BE49-F238E27FC236}">
                <a16:creationId xmlns:a16="http://schemas.microsoft.com/office/drawing/2014/main" id="{5A09FA42-DA53-7356-D86C-D59E8A4C1F0E}"/>
              </a:ext>
            </a:extLst>
          </p:cNvPr>
          <p:cNvPicPr>
            <a:picLocks noChangeAspect="1"/>
          </p:cNvPicPr>
          <p:nvPr/>
        </p:nvPicPr>
        <p:blipFill>
          <a:blip r:embed="rId7"/>
          <a:stretch>
            <a:fillRect/>
          </a:stretch>
        </p:blipFill>
        <p:spPr>
          <a:xfrm>
            <a:off x="7109971" y="2226800"/>
            <a:ext cx="980421" cy="1018129"/>
          </a:xfrm>
          <a:prstGeom prst="rect">
            <a:avLst/>
          </a:prstGeom>
        </p:spPr>
      </p:pic>
      <p:pic>
        <p:nvPicPr>
          <p:cNvPr id="15" name="Picture 14">
            <a:extLst>
              <a:ext uri="{FF2B5EF4-FFF2-40B4-BE49-F238E27FC236}">
                <a16:creationId xmlns:a16="http://schemas.microsoft.com/office/drawing/2014/main" id="{B6845367-FE63-2B9F-688F-844156978BDA}"/>
              </a:ext>
            </a:extLst>
          </p:cNvPr>
          <p:cNvPicPr>
            <a:picLocks noChangeAspect="1"/>
          </p:cNvPicPr>
          <p:nvPr/>
        </p:nvPicPr>
        <p:blipFill>
          <a:blip r:embed="rId8"/>
          <a:stretch>
            <a:fillRect/>
          </a:stretch>
        </p:blipFill>
        <p:spPr>
          <a:xfrm>
            <a:off x="6891915" y="4060506"/>
            <a:ext cx="897523" cy="944563"/>
          </a:xfrm>
          <a:prstGeom prst="rect">
            <a:avLst/>
          </a:prstGeom>
        </p:spPr>
      </p:pic>
      <p:pic>
        <p:nvPicPr>
          <p:cNvPr id="17" name="Picture 16">
            <a:extLst>
              <a:ext uri="{FF2B5EF4-FFF2-40B4-BE49-F238E27FC236}">
                <a16:creationId xmlns:a16="http://schemas.microsoft.com/office/drawing/2014/main" id="{B2472DB7-0D50-3318-DB19-8D07CAD40EF2}"/>
              </a:ext>
            </a:extLst>
          </p:cNvPr>
          <p:cNvPicPr>
            <a:picLocks noChangeAspect="1"/>
          </p:cNvPicPr>
          <p:nvPr/>
        </p:nvPicPr>
        <p:blipFill>
          <a:blip r:embed="rId9"/>
          <a:stretch>
            <a:fillRect/>
          </a:stretch>
        </p:blipFill>
        <p:spPr>
          <a:xfrm>
            <a:off x="4364791" y="3986527"/>
            <a:ext cx="1122716" cy="1131254"/>
          </a:xfrm>
          <a:prstGeom prst="rect">
            <a:avLst/>
          </a:prstGeom>
        </p:spPr>
      </p:pic>
      <p:sp>
        <p:nvSpPr>
          <p:cNvPr id="3" name="Content Placeholder 2">
            <a:extLst>
              <a:ext uri="{FF2B5EF4-FFF2-40B4-BE49-F238E27FC236}">
                <a16:creationId xmlns:a16="http://schemas.microsoft.com/office/drawing/2014/main" id="{55B4C0F8-B8A7-DCE8-F9FF-9BD37D15F753}"/>
              </a:ext>
            </a:extLst>
          </p:cNvPr>
          <p:cNvSpPr txBox="1">
            <a:spLocks/>
          </p:cNvSpPr>
          <p:nvPr/>
        </p:nvSpPr>
        <p:spPr bwMode="auto">
          <a:xfrm>
            <a:off x="228600" y="1596866"/>
            <a:ext cx="8763000" cy="76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vi-VN" sz="3100" b="1" dirty="0">
                <a:latin typeface="Times New Roman" panose="02020603050405020304" pitchFamily="18" charset="0"/>
                <a:cs typeface="Times New Roman" panose="02020603050405020304" pitchFamily="18" charset="0"/>
              </a:rPr>
              <a:t>Người dùng: Khách hàng</a:t>
            </a:r>
            <a:endParaRPr lang="en-US" sz="31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E842208-9D9B-AF5C-55AF-EE25ED3F7106}"/>
              </a:ext>
            </a:extLst>
          </p:cNvPr>
          <p:cNvSpPr txBox="1">
            <a:spLocks/>
          </p:cNvSpPr>
          <p:nvPr/>
        </p:nvSpPr>
        <p:spPr bwMode="auto">
          <a:xfrm>
            <a:off x="1354562" y="4988242"/>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Thêm vào giỏ hàng</a:t>
            </a:r>
          </a:p>
          <a:p>
            <a:pPr marL="0" indent="0" algn="ctr">
              <a:buFontTx/>
              <a:buNone/>
            </a:pPr>
            <a:r>
              <a:rPr lang="vi-VN" sz="2400" b="1" dirty="0">
                <a:latin typeface="Times New Roman" panose="02020603050405020304" pitchFamily="18" charset="0"/>
                <a:cs typeface="Times New Roman" panose="02020603050405020304" pitchFamily="18" charset="0"/>
              </a:rPr>
              <a:t>Đặt hàng</a:t>
            </a:r>
            <a:endParaRPr lang="en-US" sz="2400"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1DD234E-6BF1-B714-5325-51FA88CF9B3B}"/>
              </a:ext>
            </a:extLst>
          </p:cNvPr>
          <p:cNvSpPr txBox="1">
            <a:spLocks/>
          </p:cNvSpPr>
          <p:nvPr/>
        </p:nvSpPr>
        <p:spPr bwMode="auto">
          <a:xfrm>
            <a:off x="2275858" y="3084433"/>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Thay đổi thông tin</a:t>
            </a:r>
            <a:endParaRPr lang="en-US" sz="2400" b="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B0283055-5932-F013-8CDD-BCFFB5C58EF3}"/>
              </a:ext>
            </a:extLst>
          </p:cNvPr>
          <p:cNvSpPr txBox="1">
            <a:spLocks/>
          </p:cNvSpPr>
          <p:nvPr/>
        </p:nvSpPr>
        <p:spPr bwMode="auto">
          <a:xfrm>
            <a:off x="4497343" y="3088812"/>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Tìm kiếm, lọc sản phẩm</a:t>
            </a:r>
            <a:endParaRPr lang="en-US" sz="2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7650C602-DB9E-C48C-4788-3C31CE21F090}"/>
              </a:ext>
            </a:extLst>
          </p:cNvPr>
          <p:cNvSpPr txBox="1">
            <a:spLocks/>
          </p:cNvSpPr>
          <p:nvPr/>
        </p:nvSpPr>
        <p:spPr bwMode="auto">
          <a:xfrm>
            <a:off x="6619258" y="3124265"/>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Xem chi tiết sản phẩm</a:t>
            </a:r>
            <a:endParaRPr lang="en-US" sz="2400" b="1"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56210A4-DEAA-5CEF-D203-1CEF1179D326}"/>
              </a:ext>
            </a:extLst>
          </p:cNvPr>
          <p:cNvSpPr txBox="1">
            <a:spLocks/>
          </p:cNvSpPr>
          <p:nvPr/>
        </p:nvSpPr>
        <p:spPr bwMode="auto">
          <a:xfrm>
            <a:off x="269984" y="3207013"/>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Đăng ký</a:t>
            </a:r>
          </a:p>
          <a:p>
            <a:pPr marL="0" indent="0" algn="ctr">
              <a:buFontTx/>
              <a:buNone/>
            </a:pPr>
            <a:r>
              <a:rPr lang="vi-VN" sz="2400" b="1" dirty="0">
                <a:latin typeface="Times New Roman" panose="02020603050405020304" pitchFamily="18" charset="0"/>
                <a:cs typeface="Times New Roman" panose="02020603050405020304" pitchFamily="18" charset="0"/>
              </a:rPr>
              <a:t>Đăng nhập</a:t>
            </a:r>
            <a:endParaRPr lang="en-US" sz="2400" b="1"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313137AE-9616-6018-ED21-CB15A9429BB1}"/>
              </a:ext>
            </a:extLst>
          </p:cNvPr>
          <p:cNvSpPr txBox="1">
            <a:spLocks/>
          </p:cNvSpPr>
          <p:nvPr/>
        </p:nvSpPr>
        <p:spPr bwMode="auto">
          <a:xfrm>
            <a:off x="3973649" y="5048726"/>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Theo dõi đơn hàng</a:t>
            </a:r>
            <a:endParaRPr lang="en-US" sz="2400" b="1" dirty="0">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id="{9FD3E8D8-2A95-6975-6795-398EC21A07EF}"/>
              </a:ext>
            </a:extLst>
          </p:cNvPr>
          <p:cNvSpPr txBox="1">
            <a:spLocks/>
          </p:cNvSpPr>
          <p:nvPr/>
        </p:nvSpPr>
        <p:spPr bwMode="auto">
          <a:xfrm>
            <a:off x="6377429" y="5006910"/>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Đánh giá, bình luận sản phẩm</a:t>
            </a:r>
            <a:endParaRPr lang="en-US" sz="2400" b="1" dirty="0">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id="{1C52AD94-8145-A66C-E9D2-5E5E76313EAB}"/>
              </a:ext>
            </a:extLst>
          </p:cNvPr>
          <p:cNvSpPr/>
          <p:nvPr/>
        </p:nvSpPr>
        <p:spPr>
          <a:xfrm>
            <a:off x="1864180" y="2606105"/>
            <a:ext cx="762000" cy="2935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Arrow: Right 19">
            <a:extLst>
              <a:ext uri="{FF2B5EF4-FFF2-40B4-BE49-F238E27FC236}">
                <a16:creationId xmlns:a16="http://schemas.microsoft.com/office/drawing/2014/main" id="{0F062ADA-3EDF-A835-EA22-8BAF8E4B3F50}"/>
              </a:ext>
            </a:extLst>
          </p:cNvPr>
          <p:cNvSpPr/>
          <p:nvPr/>
        </p:nvSpPr>
        <p:spPr>
          <a:xfrm>
            <a:off x="3962400" y="2596468"/>
            <a:ext cx="762000" cy="2935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Arrow: Right 20">
            <a:extLst>
              <a:ext uri="{FF2B5EF4-FFF2-40B4-BE49-F238E27FC236}">
                <a16:creationId xmlns:a16="http://schemas.microsoft.com/office/drawing/2014/main" id="{7BE3485B-142C-5EBC-AB02-300DCFFE062F}"/>
              </a:ext>
            </a:extLst>
          </p:cNvPr>
          <p:cNvSpPr/>
          <p:nvPr/>
        </p:nvSpPr>
        <p:spPr>
          <a:xfrm>
            <a:off x="6129915" y="2606105"/>
            <a:ext cx="762000" cy="2935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Arrow: Right 21">
            <a:extLst>
              <a:ext uri="{FF2B5EF4-FFF2-40B4-BE49-F238E27FC236}">
                <a16:creationId xmlns:a16="http://schemas.microsoft.com/office/drawing/2014/main" id="{01F03E84-8FC1-E404-49DF-3BDD974D704E}"/>
              </a:ext>
            </a:extLst>
          </p:cNvPr>
          <p:cNvSpPr/>
          <p:nvPr/>
        </p:nvSpPr>
        <p:spPr>
          <a:xfrm>
            <a:off x="3283938" y="4343954"/>
            <a:ext cx="762000" cy="2935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Arrow: Right 22">
            <a:extLst>
              <a:ext uri="{FF2B5EF4-FFF2-40B4-BE49-F238E27FC236}">
                <a16:creationId xmlns:a16="http://schemas.microsoft.com/office/drawing/2014/main" id="{45DF9C9C-9E31-57A6-7229-DAECA583B912}"/>
              </a:ext>
            </a:extLst>
          </p:cNvPr>
          <p:cNvSpPr/>
          <p:nvPr/>
        </p:nvSpPr>
        <p:spPr>
          <a:xfrm>
            <a:off x="5636924" y="4386023"/>
            <a:ext cx="762000" cy="293528"/>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2134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 GIỚI THIỆU</a:t>
            </a:r>
          </a:p>
        </p:txBody>
      </p:sp>
      <p:sp>
        <p:nvSpPr>
          <p:cNvPr id="3" name="Content Placeholder 2"/>
          <p:cNvSpPr>
            <a:spLocks noGrp="1"/>
          </p:cNvSpPr>
          <p:nvPr>
            <p:ph idx="1"/>
          </p:nvPr>
        </p:nvSpPr>
        <p:spPr>
          <a:xfrm>
            <a:off x="609600" y="1633538"/>
            <a:ext cx="8229600" cy="554038"/>
          </a:xfrm>
        </p:spPr>
        <p:txBody>
          <a:bodyPr/>
          <a:lstStyle/>
          <a:p>
            <a:pPr marL="0" indent="0">
              <a:buNone/>
            </a:pPr>
            <a:r>
              <a:rPr lang="vi-VN" sz="2800" b="1" dirty="0">
                <a:latin typeface="Times New Roman" panose="02020603050405020304" pitchFamily="18" charset="0"/>
                <a:cs typeface="Times New Roman" panose="02020603050405020304" pitchFamily="18" charset="0"/>
              </a:rPr>
              <a:t>Người dùng: </a:t>
            </a:r>
            <a:r>
              <a:rPr lang="en-US" sz="2800" b="1" dirty="0" err="1">
                <a:latin typeface="Times New Roman" panose="02020603050405020304" pitchFamily="18" charset="0"/>
                <a:cs typeface="Times New Roman" panose="02020603050405020304" pitchFamily="18" charset="0"/>
              </a:rPr>
              <a:t>Quản</a:t>
            </a:r>
            <a:r>
              <a:rPr lang="en-US" sz="2800" b="1" dirty="0">
                <a:latin typeface="Times New Roman" panose="02020603050405020304" pitchFamily="18" charset="0"/>
                <a:cs typeface="Times New Roman" panose="02020603050405020304" pitchFamily="18" charset="0"/>
              </a:rPr>
              <a:t> trị</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8</a:t>
            </a:fld>
            <a:endParaRPr lang="en-US" alt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D2A972-2DCC-DE45-7354-DFAFD2D22643}"/>
              </a:ext>
            </a:extLst>
          </p:cNvPr>
          <p:cNvPicPr>
            <a:picLocks noChangeAspect="1"/>
          </p:cNvPicPr>
          <p:nvPr/>
        </p:nvPicPr>
        <p:blipFill>
          <a:blip r:embed="rId3"/>
          <a:stretch>
            <a:fillRect/>
          </a:stretch>
        </p:blipFill>
        <p:spPr>
          <a:xfrm>
            <a:off x="6769701" y="2180950"/>
            <a:ext cx="1230896" cy="1238674"/>
          </a:xfrm>
          <a:prstGeom prst="rect">
            <a:avLst/>
          </a:prstGeom>
        </p:spPr>
      </p:pic>
      <p:pic>
        <p:nvPicPr>
          <p:cNvPr id="8" name="Picture 7">
            <a:extLst>
              <a:ext uri="{FF2B5EF4-FFF2-40B4-BE49-F238E27FC236}">
                <a16:creationId xmlns:a16="http://schemas.microsoft.com/office/drawing/2014/main" id="{A89198D4-B630-C091-0B3A-D76E87790A0F}"/>
              </a:ext>
            </a:extLst>
          </p:cNvPr>
          <p:cNvPicPr>
            <a:picLocks noChangeAspect="1"/>
          </p:cNvPicPr>
          <p:nvPr/>
        </p:nvPicPr>
        <p:blipFill>
          <a:blip r:embed="rId4"/>
          <a:stretch>
            <a:fillRect/>
          </a:stretch>
        </p:blipFill>
        <p:spPr>
          <a:xfrm>
            <a:off x="1409700" y="2078333"/>
            <a:ext cx="1383704" cy="1309817"/>
          </a:xfrm>
          <a:prstGeom prst="rect">
            <a:avLst/>
          </a:prstGeom>
        </p:spPr>
      </p:pic>
      <p:pic>
        <p:nvPicPr>
          <p:cNvPr id="10" name="Picture 9">
            <a:extLst>
              <a:ext uri="{FF2B5EF4-FFF2-40B4-BE49-F238E27FC236}">
                <a16:creationId xmlns:a16="http://schemas.microsoft.com/office/drawing/2014/main" id="{696BCBF3-5CA5-FCE8-4D18-98F7D6CE8A0C}"/>
              </a:ext>
            </a:extLst>
          </p:cNvPr>
          <p:cNvPicPr>
            <a:picLocks noChangeAspect="1"/>
          </p:cNvPicPr>
          <p:nvPr/>
        </p:nvPicPr>
        <p:blipFill>
          <a:blip r:embed="rId5"/>
          <a:stretch>
            <a:fillRect/>
          </a:stretch>
        </p:blipFill>
        <p:spPr>
          <a:xfrm>
            <a:off x="4267200" y="2187576"/>
            <a:ext cx="990600" cy="1115415"/>
          </a:xfrm>
          <a:prstGeom prst="rect">
            <a:avLst/>
          </a:prstGeom>
        </p:spPr>
      </p:pic>
      <p:pic>
        <p:nvPicPr>
          <p:cNvPr id="12" name="Picture 11">
            <a:extLst>
              <a:ext uri="{FF2B5EF4-FFF2-40B4-BE49-F238E27FC236}">
                <a16:creationId xmlns:a16="http://schemas.microsoft.com/office/drawing/2014/main" id="{306BCC49-7730-5EC9-BA0D-D3C03CC7A9E9}"/>
              </a:ext>
            </a:extLst>
          </p:cNvPr>
          <p:cNvPicPr>
            <a:picLocks noChangeAspect="1"/>
          </p:cNvPicPr>
          <p:nvPr/>
        </p:nvPicPr>
        <p:blipFill>
          <a:blip r:embed="rId6"/>
          <a:stretch>
            <a:fillRect/>
          </a:stretch>
        </p:blipFill>
        <p:spPr>
          <a:xfrm>
            <a:off x="2590800" y="4228394"/>
            <a:ext cx="1222011" cy="1225771"/>
          </a:xfrm>
          <a:prstGeom prst="rect">
            <a:avLst/>
          </a:prstGeom>
        </p:spPr>
      </p:pic>
      <p:pic>
        <p:nvPicPr>
          <p:cNvPr id="14" name="Picture 13">
            <a:extLst>
              <a:ext uri="{FF2B5EF4-FFF2-40B4-BE49-F238E27FC236}">
                <a16:creationId xmlns:a16="http://schemas.microsoft.com/office/drawing/2014/main" id="{EF366799-2598-8DB5-9A71-EF1BBD22BED0}"/>
              </a:ext>
            </a:extLst>
          </p:cNvPr>
          <p:cNvPicPr>
            <a:picLocks noChangeAspect="1"/>
          </p:cNvPicPr>
          <p:nvPr/>
        </p:nvPicPr>
        <p:blipFill>
          <a:blip r:embed="rId7"/>
          <a:stretch>
            <a:fillRect/>
          </a:stretch>
        </p:blipFill>
        <p:spPr>
          <a:xfrm>
            <a:off x="6026050" y="4228394"/>
            <a:ext cx="1359099" cy="1149571"/>
          </a:xfrm>
          <a:prstGeom prst="rect">
            <a:avLst/>
          </a:prstGeom>
        </p:spPr>
      </p:pic>
      <p:sp>
        <p:nvSpPr>
          <p:cNvPr id="5" name="Content Placeholder 2">
            <a:extLst>
              <a:ext uri="{FF2B5EF4-FFF2-40B4-BE49-F238E27FC236}">
                <a16:creationId xmlns:a16="http://schemas.microsoft.com/office/drawing/2014/main" id="{592F4485-D616-183A-47B4-79D0DEFB03A4}"/>
              </a:ext>
            </a:extLst>
          </p:cNvPr>
          <p:cNvSpPr txBox="1">
            <a:spLocks/>
          </p:cNvSpPr>
          <p:nvPr/>
        </p:nvSpPr>
        <p:spPr bwMode="auto">
          <a:xfrm>
            <a:off x="1149052" y="3388150"/>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Quản lý đơn hàng</a:t>
            </a:r>
            <a:endParaRPr lang="en-US" sz="24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223D276-2634-5096-FB0C-AB43C3C00B06}"/>
              </a:ext>
            </a:extLst>
          </p:cNvPr>
          <p:cNvSpPr txBox="1">
            <a:spLocks/>
          </p:cNvSpPr>
          <p:nvPr/>
        </p:nvSpPr>
        <p:spPr bwMode="auto">
          <a:xfrm>
            <a:off x="3771900" y="3388150"/>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Quản lý sản phẩm</a:t>
            </a:r>
            <a:endParaRPr lang="en-US" sz="2400" b="1"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4F0FB21-24D2-59D7-4661-3EEBA981A6EA}"/>
              </a:ext>
            </a:extLst>
          </p:cNvPr>
          <p:cNvSpPr txBox="1">
            <a:spLocks/>
          </p:cNvSpPr>
          <p:nvPr/>
        </p:nvSpPr>
        <p:spPr bwMode="auto">
          <a:xfrm>
            <a:off x="6601074" y="3419624"/>
            <a:ext cx="1568149"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Quản lý tài khoản,</a:t>
            </a:r>
            <a:endParaRPr lang="en-US" sz="2400" b="1"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874CE100-7372-CC00-A09B-95C839C7DB07}"/>
              </a:ext>
            </a:extLst>
          </p:cNvPr>
          <p:cNvSpPr txBox="1">
            <a:spLocks/>
          </p:cNvSpPr>
          <p:nvPr/>
        </p:nvSpPr>
        <p:spPr bwMode="auto">
          <a:xfrm>
            <a:off x="2249305" y="5428968"/>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Quản lý nhập kho </a:t>
            </a:r>
            <a:endParaRPr lang="en-US" sz="2400" b="1" dirty="0">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617F3B9D-AE04-9DAB-F1A3-1248C14D48C2}"/>
              </a:ext>
            </a:extLst>
          </p:cNvPr>
          <p:cNvSpPr txBox="1">
            <a:spLocks/>
          </p:cNvSpPr>
          <p:nvPr/>
        </p:nvSpPr>
        <p:spPr bwMode="auto">
          <a:xfrm>
            <a:off x="5753099" y="5454165"/>
            <a:ext cx="1905000" cy="68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vi-VN" sz="2400" b="1" dirty="0">
                <a:latin typeface="Times New Roman" panose="02020603050405020304" pitchFamily="18" charset="0"/>
                <a:cs typeface="Times New Roman" panose="02020603050405020304" pitchFamily="18" charset="0"/>
              </a:rPr>
              <a:t>Quản lý doanh thu</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39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solidFill>
                  <a:srgbClr val="0033CC"/>
                </a:solidFill>
                <a:latin typeface="Times New Roman" panose="02020603050405020304" pitchFamily="18" charset="0"/>
                <a:cs typeface="Times New Roman" panose="02020603050405020304" pitchFamily="18" charset="0"/>
              </a:rPr>
              <a:t>II. </a:t>
            </a:r>
            <a:r>
              <a:rPr lang="vi-VN" i="1" dirty="0">
                <a:solidFill>
                  <a:srgbClr val="0033CC"/>
                </a:solidFill>
                <a:latin typeface="Times New Roman" panose="02020603050405020304" pitchFamily="18" charset="0"/>
                <a:cs typeface="Times New Roman" panose="02020603050405020304" pitchFamily="18" charset="0"/>
              </a:rPr>
              <a:t>MỤC 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vi-VN"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9</a:t>
            </a:fld>
            <a:endParaRPr lang="en-US" alt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B843FFE-5731-98FA-3165-4DAC9E3617D8}"/>
              </a:ext>
            </a:extLst>
          </p:cNvPr>
          <p:cNvSpPr txBox="1">
            <a:spLocks/>
          </p:cNvSpPr>
          <p:nvPr/>
        </p:nvSpPr>
        <p:spPr bwMode="auto">
          <a:xfrm>
            <a:off x="5334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vi-VN" b="1" dirty="0">
                <a:latin typeface="Times New Roman" panose="02020603050405020304" pitchFamily="18" charset="0"/>
                <a:cs typeface="Times New Roman" panose="02020603050405020304" pitchFamily="18" charset="0"/>
              </a:rPr>
              <a:t>Mục tiêu chính của đề tài</a:t>
            </a:r>
            <a:endParaRPr lang="en-US"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website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khách hàng</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Tăng cường bảo mật và độ tin cậy.</a:t>
            </a:r>
          </a:p>
          <a:p>
            <a:r>
              <a:rPr lang="vi-VN" sz="2400" dirty="0">
                <a:latin typeface="Times New Roman" panose="02020603050405020304" pitchFamily="18" charset="0"/>
                <a:cs typeface="Times New Roman" panose="02020603050405020304" pitchFamily="18" charset="0"/>
              </a:rPr>
              <a:t>Tối ưu hóa trang web cho các công cụ tìm kiếm.</a:t>
            </a:r>
          </a:p>
          <a:p>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tuyến.</a:t>
            </a:r>
          </a:p>
          <a:p>
            <a:r>
              <a:rPr lang="vi-VN" sz="2400" dirty="0">
                <a:latin typeface="Times New Roman" panose="02020603050405020304" pitchFamily="18" charset="0"/>
                <a:cs typeface="Times New Roman" panose="02020603050405020304" pitchFamily="18" charset="0"/>
              </a:rPr>
              <a:t>Xây dựng cộng đồng và tương tác với khách hàng.</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FontTx/>
              <a:buNone/>
            </a:pPr>
            <a:endParaRPr lang="en-US" dirty="0">
              <a:latin typeface="Times New Roman" panose="02020603050405020304" pitchFamily="18" charset="0"/>
              <a:cs typeface="Times New Roman" panose="02020603050405020304" pitchFamily="18" charset="0"/>
            </a:endParaRPr>
          </a:p>
          <a:p>
            <a:pPr marL="0" indent="0">
              <a:buFontTx/>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54719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2445</Words>
  <Application>Microsoft Office PowerPoint</Application>
  <PresentationFormat>On-screen Show (4:3)</PresentationFormat>
  <Paragraphs>244</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Noto Sans Symbols</vt:lpstr>
      <vt:lpstr>Raleway Light</vt:lpstr>
      <vt:lpstr>Times New Roman</vt:lpstr>
      <vt:lpstr>Wingdings</vt:lpstr>
      <vt:lpstr>Default Design</vt:lpstr>
      <vt:lpstr>TRƯỜNG ĐẠI HỌC CẦN THƠ KHOA CÔNG NGHỆ THÔNG TIN VÀ TRUYỀN THÔNG </vt:lpstr>
      <vt:lpstr>NỘI DUNG BÁO CÁO</vt:lpstr>
      <vt:lpstr>I. GIỚI THIỆU</vt:lpstr>
      <vt:lpstr>I. GIỚI THIỆU</vt:lpstr>
      <vt:lpstr>I. GIỚI THIỆU</vt:lpstr>
      <vt:lpstr>I. GIỚI THIỆU</vt:lpstr>
      <vt:lpstr>I. GIỚI THIỆU</vt:lpstr>
      <vt:lpstr>I. GIỚI THIỆU</vt:lpstr>
      <vt:lpstr>II. MỤC TIÊU</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III. NỘI DUNG VÀ KẾT QUẢ</vt:lpstr>
      <vt:lpstr>IV. KẾT LUẬN VÀ HƯỚNG PHÁT TRIỂN</vt:lpstr>
      <vt:lpstr>IV. KẾT LUẬN VÀ HƯỚNG PHÁT TRIỂN</vt:lpstr>
      <vt:lpstr>IV. KẾT LUẬN VÀ HƯỚNG PHÁT TRIỂN</vt:lpstr>
      <vt:lpstr>IV. KẾT LUẬN VÀ HƯỚNG PHÁT TRIỂN</vt:lpstr>
      <vt:lpstr>IV. KẾT LUẬN VÀ HƯỚNG PHÁT TRIỂN</vt:lpstr>
      <vt:lpstr>TÀI LIỆU THAM KHẢO</vt:lpstr>
      <vt:lpstr>DEMO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Nay La</cp:lastModifiedBy>
  <cp:revision>273</cp:revision>
  <dcterms:created xsi:type="dcterms:W3CDTF">2008-08-06T06:37:20Z</dcterms:created>
  <dcterms:modified xsi:type="dcterms:W3CDTF">2023-12-04T06:34:29Z</dcterms:modified>
</cp:coreProperties>
</file>