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4" r:id="rId12"/>
    <p:sldId id="2146847063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260" y="2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yaabDesai/IBM-skillsbuild-internship-project-Steganography-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9715" y="3548743"/>
            <a:ext cx="9355998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000" b="1" dirty="0">
              <a:solidFill>
                <a:schemeClr val="tx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8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Student Name:  </a:t>
            </a:r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Nayaab Desai</a:t>
            </a:r>
          </a:p>
          <a:p>
            <a:r>
              <a:rPr lang="en-US" sz="28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College Name &amp; Department: </a:t>
            </a:r>
            <a:r>
              <a:rPr lang="en-US" sz="2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New LJ Institute of Engineering and Technology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89236BC6-0DBD-65FD-1864-6656F0EA15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450424"/>
            <a:ext cx="12556228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Image Steganography project provides a secure way to conceal messages within images, ensuring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confidential communication. Utilizing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it offers a user-friendly interface while maintaining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 data protection. Its password-protected encryption makes it valuable for military personnel, journalists,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individuals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prioritising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privacy. With cross-platform support, the project highlights the effectiveness of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in safeguarding 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232452"/>
            <a:ext cx="10213807" cy="1733550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https://github.com/NayaabDesai/IBM-skillsbuild-internship-project-Steganography-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599A5D-A4E9-65DA-374C-D2DA7BE44A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5670" y="1596974"/>
            <a:ext cx="11778866" cy="253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Stronger Security Measures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Incorporating advanced encryption techniques to boost data protection.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Broader File Compatibility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Extending the method to conceal messages in audio, video, and document files.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Storage Efficiency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Improving algorithms to embed larger messages while preserving image quality.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 Concealment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Using artificial intelligence to make hidden data undetectable by forensic tools.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Cloud-Based Accessibility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Enabling secure cloud storage and encrypted image sharing.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Cross-Platform Mobile App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Developing a mobile-friendly version for easy and secure communication.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10341"/>
            <a:ext cx="11029615" cy="345078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In an era of growing digital threats, protecting confidential information is crucial. This project implements </a:t>
            </a:r>
            <a:r>
              <a:rPr lang="en-US" sz="2000" b="1" dirty="0"/>
              <a:t>image steganography</a:t>
            </a:r>
            <a:r>
              <a:rPr lang="en-US" sz="2000" dirty="0"/>
              <a:t>, allowing users to hide secret messages within images securely. The system ensures </a:t>
            </a:r>
            <a:r>
              <a:rPr lang="en-US" sz="2000" b="1" dirty="0"/>
              <a:t>message encryption and retrieval</a:t>
            </a:r>
            <a:r>
              <a:rPr lang="en-US" sz="2000" dirty="0"/>
              <a:t> using a password-protected approach. With a </a:t>
            </a:r>
            <a:r>
              <a:rPr lang="en-US" sz="2000" b="1" dirty="0"/>
              <a:t>simple and interactive GUI</a:t>
            </a:r>
            <a:r>
              <a:rPr lang="en-US" sz="2000" dirty="0"/>
              <a:t>, users can easily select images, encode messages, and decode them when needed, enhancing both </a:t>
            </a:r>
            <a:r>
              <a:rPr lang="en-US" sz="2000" b="1" dirty="0"/>
              <a:t>security and usability</a:t>
            </a:r>
            <a:r>
              <a:rPr lang="en-US" sz="2000" dirty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562725E6-2A94-2C19-F5B7-615D2B2012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089898"/>
            <a:ext cx="7425431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 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800100" marR="0" lvl="1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image processing and manipulation </a:t>
            </a:r>
          </a:p>
          <a:p>
            <a:pPr marL="800100" marR="0" lvl="1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creating the graphical user interface (GUI) </a:t>
            </a:r>
          </a:p>
          <a:p>
            <a:pPr marL="800100" marR="0" lvl="1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handling file operations </a:t>
            </a:r>
          </a:p>
          <a:p>
            <a:pPr marL="800100" marR="0" lvl="1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character mapping and encryption logic 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Works on Windows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91" y="5939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  </a:t>
            </a:r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 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57A7B03-3366-F47A-EBCC-F6CC27DD86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0691" y="1124226"/>
            <a:ext cx="13441620" cy="5575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Security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 password-protected encryption system ensures only the right user can </a:t>
            </a:r>
          </a:p>
          <a:p>
            <a:pPr mar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decrypt the hidden message.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&amp; Intuitive Interface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 user-friendly GUI built with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makes the process seamless, 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even for beginners.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Across Platforms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Compatible with Windows, Linux, and macOS with minimal setup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adjustments.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 &amp; Lightweight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Utilizes OpenCV for efficient pixel-based encryption without slowing down </a:t>
            </a:r>
          </a:p>
          <a:p>
            <a:pPr mar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 system.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Customizable Image Selection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Users can choose any image for embedding messages, 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adding personalization.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Invisible Alterations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The message is embedded with minimal pixel modifications, making it </a:t>
            </a:r>
          </a:p>
          <a:p>
            <a:pPr mar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undetectable to the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naked eye.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9A165D-2368-5ACC-3C08-91BE295431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780901"/>
            <a:ext cx="11729173" cy="3690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17000"/>
              <a:buFont typeface="Wingdings" panose="05000000000000000000" pitchFamily="2" charset="2"/>
              <a:buChar char="§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Military &amp; Defense Personnel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Useful for securely transmitting classified or sensitive information.</a:t>
            </a:r>
          </a:p>
          <a:p>
            <a:pPr algn="just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17000"/>
              <a:buFont typeface="Wingdings" panose="05000000000000000000" pitchFamily="2" charset="2"/>
              <a:buChar char="§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Learners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Those exploring data hiding techniques and encryption methods.</a:t>
            </a:r>
          </a:p>
          <a:p>
            <a:pPr algn="just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17000"/>
              <a:buFont typeface="Wingdings" panose="05000000000000000000" pitchFamily="2" charset="2"/>
              <a:buChar char="§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Activists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Individuals needing discreet ways to share confidential information.</a:t>
            </a:r>
          </a:p>
          <a:p>
            <a:pPr algn="just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17000"/>
              <a:buFont typeface="Wingdings" panose="05000000000000000000" pitchFamily="2" charset="2"/>
              <a:buChar char="§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Privacy-Focused Users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People who want to protect personal messages from prying eyes.</a:t>
            </a:r>
          </a:p>
          <a:p>
            <a:pPr algn="just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17000"/>
              <a:buFont typeface="Wingdings" panose="05000000000000000000" pitchFamily="2" charset="2"/>
              <a:buChar char="§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&amp; Educators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Ideal for demonstrating steganography concepts in academic settings.</a:t>
            </a:r>
          </a:p>
          <a:p>
            <a:pPr algn="just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Pct val="117000"/>
              <a:buFont typeface="Wingdings" panose="05000000000000000000" pitchFamily="2" charset="2"/>
              <a:buChar char="§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Professionals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Can be leveraged for secure communication in the forensic field.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F1E3F2C-808F-A882-FFA9-C6C02EE64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1992" y="1232452"/>
            <a:ext cx="5006808" cy="5314798"/>
          </a:xfr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0B19AC7F-3E34-1038-FAA7-AC3BB9A68807}"/>
              </a:ext>
            </a:extLst>
          </p:cNvPr>
          <p:cNvSpPr/>
          <p:nvPr/>
        </p:nvSpPr>
        <p:spPr>
          <a:xfrm>
            <a:off x="8877300" y="3238500"/>
            <a:ext cx="1549253" cy="381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09E580-4151-7B2D-ABD7-CCA9422A6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801" y="757935"/>
            <a:ext cx="3568992" cy="53421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544514-596D-54D7-006A-948CD0C1E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209" y="2376338"/>
            <a:ext cx="4191585" cy="2105319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74487A51-E08F-8FD6-9E0C-AF5816BE99CD}"/>
              </a:ext>
            </a:extLst>
          </p:cNvPr>
          <p:cNvSpPr/>
          <p:nvPr/>
        </p:nvSpPr>
        <p:spPr>
          <a:xfrm>
            <a:off x="635291" y="3232150"/>
            <a:ext cx="1003153" cy="393700"/>
          </a:xfrm>
          <a:prstGeom prst="rightArrow">
            <a:avLst>
              <a:gd name="adj1" fmla="val 36667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FD241A7-6439-1134-1B7C-733D5EC59175}"/>
              </a:ext>
            </a:extLst>
          </p:cNvPr>
          <p:cNvSpPr/>
          <p:nvPr/>
        </p:nvSpPr>
        <p:spPr>
          <a:xfrm>
            <a:off x="5911923" y="3232150"/>
            <a:ext cx="1003153" cy="393700"/>
          </a:xfrm>
          <a:prstGeom prst="rightArrow">
            <a:avLst>
              <a:gd name="adj1" fmla="val 36667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73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6EE7324A-C697-0F7D-44E2-47EF6E65E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050" y="749300"/>
            <a:ext cx="5058950" cy="5359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635021-08BD-493E-027C-0E2A0E7A3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261" y="2462067"/>
            <a:ext cx="3143689" cy="2086266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587A1A20-4587-BD54-2055-928406E668C0}"/>
              </a:ext>
            </a:extLst>
          </p:cNvPr>
          <p:cNvSpPr/>
          <p:nvPr/>
        </p:nvSpPr>
        <p:spPr>
          <a:xfrm>
            <a:off x="6494006" y="3308350"/>
            <a:ext cx="1003153" cy="393700"/>
          </a:xfrm>
          <a:prstGeom prst="rightArrow">
            <a:avLst>
              <a:gd name="adj1" fmla="val 36667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757608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154</TotalTime>
  <Words>534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 Using Steganography</vt:lpstr>
      <vt:lpstr>OUTLINE</vt:lpstr>
      <vt:lpstr>Problem Statement</vt:lpstr>
      <vt:lpstr>    Technology  used</vt:lpstr>
      <vt:lpstr>  Wow factors </vt:lpstr>
      <vt:lpstr>End users</vt:lpstr>
      <vt:lpstr>Results</vt:lpstr>
      <vt:lpstr>PowerPoint Presentation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Nayaab d</cp:lastModifiedBy>
  <cp:revision>26</cp:revision>
  <dcterms:created xsi:type="dcterms:W3CDTF">2021-05-26T16:50:10Z</dcterms:created>
  <dcterms:modified xsi:type="dcterms:W3CDTF">2025-02-26T07:06:58Z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