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1F38BDD7-3464-4C74-BCC4-EC4D33E2B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72960A9E-58D5-46AB-B520-9E295220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9ABBE1FD-E921-4033-A923-2A460B15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Kwon, Nayaeun</cp:lastModifiedBy>
  <cp:revision>1</cp:revision>
  <dcterms:created xsi:type="dcterms:W3CDTF">2024-03-12T22:49:45Z</dcterms:created>
  <dcterms:modified xsi:type="dcterms:W3CDTF">2024-03-12T23:16:32Z</dcterms:modified>
</cp:coreProperties>
</file>