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6"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B05EA5-CA7C-42BA-8053-813FA16AA09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778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05EA5-CA7C-42BA-8053-813FA16AA09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84721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05EA5-CA7C-42BA-8053-813FA16AA09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228567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B05EA5-CA7C-42BA-8053-813FA16AA09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79778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05EA5-CA7C-42BA-8053-813FA16AA099}"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325127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B05EA5-CA7C-42BA-8053-813FA16AA09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301425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B05EA5-CA7C-42BA-8053-813FA16AA099}" type="datetimeFigureOut">
              <a:rPr lang="en-US" smtClean="0"/>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251800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B05EA5-CA7C-42BA-8053-813FA16AA099}"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129027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05EA5-CA7C-42BA-8053-813FA16AA099}" type="datetimeFigureOut">
              <a:rPr lang="en-US" smtClean="0"/>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92168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05EA5-CA7C-42BA-8053-813FA16AA09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253803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05EA5-CA7C-42BA-8053-813FA16AA099}" type="datetimeFigureOut">
              <a:rPr lang="en-US" smtClean="0"/>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54349-64B7-47AD-97D7-F3FA34402E20}" type="slidenum">
              <a:rPr lang="en-US" smtClean="0"/>
              <a:t>‹#›</a:t>
            </a:fld>
            <a:endParaRPr lang="en-US"/>
          </a:p>
        </p:txBody>
      </p:sp>
    </p:spTree>
    <p:extLst>
      <p:ext uri="{BB962C8B-B14F-4D97-AF65-F5344CB8AC3E}">
        <p14:creationId xmlns:p14="http://schemas.microsoft.com/office/powerpoint/2010/main" val="4001524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05EA5-CA7C-42BA-8053-813FA16AA099}" type="datetimeFigureOut">
              <a:rPr lang="en-US" smtClean="0"/>
              <a:t>9/5/2018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54349-64B7-47AD-97D7-F3FA34402E20}" type="slidenum">
              <a:rPr lang="en-US" smtClean="0"/>
              <a:t>‹#›</a:t>
            </a:fld>
            <a:endParaRPr lang="en-US"/>
          </a:p>
        </p:txBody>
      </p:sp>
    </p:spTree>
    <p:extLst>
      <p:ext uri="{BB962C8B-B14F-4D97-AF65-F5344CB8AC3E}">
        <p14:creationId xmlns:p14="http://schemas.microsoft.com/office/powerpoint/2010/main" val="1837136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vb.net-informations.com/language/vb.net_exceptions.htm" TargetMode="External"/><Relationship Id="rId2" Type="http://schemas.openxmlformats.org/officeDocument/2006/relationships/hyperlink" Target="http://vb.net-informations.com/framework/just_in_time_compiler.htm" TargetMode="External"/><Relationship Id="rId1" Type="http://schemas.openxmlformats.org/officeDocument/2006/relationships/slideLayout" Target="../slideLayouts/slideLayout2.xml"/><Relationship Id="rId5" Type="http://schemas.openxmlformats.org/officeDocument/2006/relationships/hyperlink" Target="http://vb.net-informations.com/framework/functions_of_common_language_runtime.htm" TargetMode="External"/><Relationship Id="rId4" Type="http://schemas.openxmlformats.org/officeDocument/2006/relationships/hyperlink" Target="http://vb.net-informations.com/language/vb.net_data_type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 </a:t>
            </a:r>
            <a:r>
              <a:rPr lang="en-US" dirty="0"/>
              <a:t>on Dot Net Framework &amp; Common controls overview</a:t>
            </a:r>
          </a:p>
        </p:txBody>
      </p:sp>
      <p:sp>
        <p:nvSpPr>
          <p:cNvPr id="3" name="Subtitle 2"/>
          <p:cNvSpPr>
            <a:spLocks noGrp="1"/>
          </p:cNvSpPr>
          <p:nvPr>
            <p:ph type="subTitle" idx="1"/>
          </p:nvPr>
        </p:nvSpPr>
        <p:spPr>
          <a:xfrm>
            <a:off x="592282" y="3602038"/>
            <a:ext cx="10075718" cy="1655762"/>
          </a:xfrm>
        </p:spPr>
        <p:txBody>
          <a:bodyPr>
            <a:normAutofit fontScale="77500" lnSpcReduction="20000"/>
          </a:bodyPr>
          <a:lstStyle/>
          <a:p>
            <a:pPr marL="342900" indent="-342900">
              <a:buFont typeface="Arial" panose="020B0604020202020204" pitchFamily="34" charset="0"/>
              <a:buChar char="•"/>
            </a:pPr>
            <a:r>
              <a:rPr lang="en-US" dirty="0" smtClean="0"/>
              <a:t>What and Why .NET</a:t>
            </a:r>
            <a:endParaRPr lang="en-US" dirty="0" smtClean="0"/>
          </a:p>
          <a:p>
            <a:pPr marL="342900" indent="-342900">
              <a:buFont typeface="Arial" panose="020B0604020202020204" pitchFamily="34" charset="0"/>
              <a:buChar char="•"/>
            </a:pPr>
            <a:r>
              <a:rPr lang="en-US" dirty="0" smtClean="0"/>
              <a:t>Net Framework and Architecture</a:t>
            </a:r>
          </a:p>
          <a:p>
            <a:pPr marL="342900" indent="-342900">
              <a:buFont typeface="Arial" panose="020B0604020202020204" pitchFamily="34" charset="0"/>
              <a:buChar char="•"/>
            </a:pPr>
            <a:r>
              <a:rPr lang="en-US" dirty="0" smtClean="0"/>
              <a:t>Common Language Runtime</a:t>
            </a:r>
          </a:p>
          <a:p>
            <a:pPr marL="342900" indent="-342900">
              <a:buFont typeface="Arial" panose="020B0604020202020204" pitchFamily="34" charset="0"/>
              <a:buChar char="•"/>
            </a:pPr>
            <a:r>
              <a:rPr lang="en-US" dirty="0" smtClean="0"/>
              <a:t>Managed Code</a:t>
            </a:r>
          </a:p>
          <a:p>
            <a:pPr marL="342900" indent="-342900">
              <a:buFont typeface="Arial" panose="020B0604020202020204" pitchFamily="34" charset="0"/>
              <a:buChar char="•"/>
            </a:pPr>
            <a:r>
              <a:rPr lang="en-US" dirty="0" smtClean="0"/>
              <a:t>Some Common Controls</a:t>
            </a:r>
          </a:p>
          <a:p>
            <a:pPr marL="342900" indent="-342900">
              <a:buFont typeface="Arial" panose="020B0604020202020204" pitchFamily="34" charset="0"/>
              <a:buChar char="•"/>
            </a:pPr>
            <a:endParaRPr lang="en-US" dirty="0"/>
          </a:p>
          <a:p>
            <a:endParaRPr lang="en-US" dirty="0" smtClean="0"/>
          </a:p>
          <a:p>
            <a:endParaRPr lang="en-US" dirty="0"/>
          </a:p>
        </p:txBody>
      </p:sp>
    </p:spTree>
    <p:extLst>
      <p:ext uri="{BB962C8B-B14F-4D97-AF65-F5344CB8AC3E}">
        <p14:creationId xmlns:p14="http://schemas.microsoft.com/office/powerpoint/2010/main" val="132896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Managed and Unmanaged code</a:t>
            </a:r>
            <a:endParaRPr lang="en-US" sz="2800" dirty="0"/>
          </a:p>
        </p:txBody>
      </p:sp>
      <p:sp>
        <p:nvSpPr>
          <p:cNvPr id="3" name="Content Placeholder 2"/>
          <p:cNvSpPr>
            <a:spLocks noGrp="1"/>
          </p:cNvSpPr>
          <p:nvPr>
            <p:ph idx="1"/>
          </p:nvPr>
        </p:nvSpPr>
        <p:spPr/>
        <p:txBody>
          <a:bodyPr/>
          <a:lstStyle/>
          <a:p>
            <a:pPr fontAlgn="base"/>
            <a:endParaRPr lang="en-US" dirty="0"/>
          </a:p>
          <a:p>
            <a:endParaRPr lang="en-US" dirty="0"/>
          </a:p>
        </p:txBody>
      </p:sp>
      <p:pic>
        <p:nvPicPr>
          <p:cNvPr id="5" name="Picture 2" descr="managed-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680" y="3434477"/>
            <a:ext cx="4934639" cy="113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96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Code that is executed by the CLR.</a:t>
            </a:r>
          </a:p>
          <a:p>
            <a:r>
              <a:rPr lang="en-US" dirty="0" smtClean="0"/>
              <a:t>Code that targets the common language runtime, the foundation of the .NET Framework, is known as managed code.</a:t>
            </a:r>
          </a:p>
          <a:p>
            <a:r>
              <a:rPr lang="en-US" dirty="0" smtClean="0"/>
              <a:t>Managed code supplies the metadata necessary for the CLR to provide services such as memory management, cross-language integration, code access security, and automatic lifetime control of objects. All code based on IL executes as managed code.</a:t>
            </a:r>
          </a:p>
          <a:p>
            <a:r>
              <a:rPr lang="en-US" dirty="0" smtClean="0"/>
              <a:t>Code that executes under the CLI execution environment.</a:t>
            </a:r>
          </a:p>
          <a:p>
            <a:endParaRPr lang="en-US" dirty="0"/>
          </a:p>
        </p:txBody>
      </p:sp>
    </p:spTree>
    <p:extLst>
      <p:ext uri="{BB962C8B-B14F-4D97-AF65-F5344CB8AC3E}">
        <p14:creationId xmlns:p14="http://schemas.microsoft.com/office/powerpoint/2010/main" val="364333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 is s/w frame work support </a:t>
            </a:r>
            <a:r>
              <a:rPr lang="en-US" smtClean="0"/>
              <a:t>language inoperability</a:t>
            </a:r>
            <a:endParaRPr lang="en-US"/>
          </a:p>
        </p:txBody>
      </p:sp>
      <p:sp>
        <p:nvSpPr>
          <p:cNvPr id="3" name="Subtitle 2"/>
          <p:cNvSpPr>
            <a:spLocks noGrp="1"/>
          </p:cNvSpPr>
          <p:nvPr>
            <p:ph type="subTitle" idx="1"/>
          </p:nvPr>
        </p:nvSpPr>
        <p:spPr>
          <a:xfrm>
            <a:off x="3373583" y="9443894"/>
            <a:ext cx="9144000" cy="1655762"/>
          </a:xfrm>
        </p:spPr>
        <p:txBody>
          <a:bodyPr/>
          <a:lstStyle/>
          <a:p>
            <a:endParaRPr lang="en-US" dirty="0"/>
          </a:p>
        </p:txBody>
      </p:sp>
      <p:pic>
        <p:nvPicPr>
          <p:cNvPr id="1026" name="Picture 2" descr="http://image.slidesharecdn.com/architectureof-netframework-110303000929-phpapp02/95/slide-2-728.jpg?cb=12991332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313" y="3745923"/>
            <a:ext cx="6934200" cy="311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95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image.slidesharecdn.com/architectureof-netframework-110303000929-phpapp02/95/slide-3-728.jpg?cb=12991332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9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http://image.slidesharecdn.com/architectureof-netframework-110303000929-phpapp02/95/slide-6-728.jpg?cb=12991332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10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http://image.slidesharecdn.com/architectureof-netframework-110303000929-phpapp02/95/slide-7-728.jpg?cb=12991332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9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http://image.slidesharecdn.com/architectureof-netframework-110303000929-phpapp02/95/slide-9-728.jpg?cb=12991332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81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http://image.slidesharecdn.com/architectureof-netframework-110303000929-phpapp02/95/slide-10-728.jpg?cb=12991332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8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4" name="Picture 6" descr="http://image.slidesharecdn.com/architectureof-netframework-110303000929-phpapp02/95/slide-13-728.jpg?cb=12991332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45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Common Language Runtime (CLR) is an Execution Environment . It works as a layer between Operating Systems and the applications written in </a:t>
            </a:r>
            <a:r>
              <a:rPr lang="en-US" dirty="0" err="1"/>
              <a:t>.Net</a:t>
            </a:r>
            <a:r>
              <a:rPr lang="en-US" dirty="0"/>
              <a:t> languages that conforms to the Common Language Specification (CLS). The main function of Common Language Runtime (CLR) is to convert the Managed Code into native code and then execute the Program. The Managed Code compiled only when it needed, that is it converts the appropriate instructions when each function is called . The Common Language Runtime (CLR) 's </a:t>
            </a:r>
            <a:r>
              <a:rPr lang="en-US" dirty="0">
                <a:hlinkClick r:id="rId2"/>
              </a:rPr>
              <a:t>Just In Time</a:t>
            </a:r>
            <a:r>
              <a:rPr lang="en-US" dirty="0"/>
              <a:t> (JIT) compilation converts Intermediate Language (MSIL) to native code on demand at application run time.</a:t>
            </a:r>
          </a:p>
          <a:p>
            <a:r>
              <a:rPr lang="en-US" dirty="0"/>
              <a:t>During the execution of the program ,the Common Language Runtime (CLR) manages memory, Thread execution, Garbage Collection (GC) ,</a:t>
            </a:r>
            <a:r>
              <a:rPr lang="en-US" dirty="0">
                <a:hlinkClick r:id="rId3"/>
              </a:rPr>
              <a:t>Exception</a:t>
            </a:r>
            <a:r>
              <a:rPr lang="en-US" dirty="0"/>
              <a:t> Handling, Common Type System (CTS), code safety verifications, and other system services. The CLR ( Common Language Runtime ) defines the Common Type System (CTS), which is a standard type system used by all </a:t>
            </a:r>
            <a:r>
              <a:rPr lang="en-US" dirty="0" err="1"/>
              <a:t>.Net</a:t>
            </a:r>
            <a:r>
              <a:rPr lang="en-US" dirty="0"/>
              <a:t> languages . That means all .NET programming languages uses the same representation for common </a:t>
            </a:r>
            <a:r>
              <a:rPr lang="en-US" dirty="0">
                <a:hlinkClick r:id="rId4"/>
              </a:rPr>
              <a:t>Data Types</a:t>
            </a:r>
            <a:r>
              <a:rPr lang="en-US" dirty="0"/>
              <a:t> , so Common Language Runtime (CLR) is a language-independent runtime environment . The Common Language Runtime (CLR) environment is also referred to as a managed environment, because during the execution of a program it also controls the interaction with the Operating System. In the coming section you can see what are the </a:t>
            </a:r>
            <a:r>
              <a:rPr lang="en-US" dirty="0">
                <a:hlinkClick r:id="rId5"/>
              </a:rPr>
              <a:t>main functions of Common Language Runtime</a:t>
            </a:r>
            <a:r>
              <a:rPr lang="en-US" dirty="0"/>
              <a:t> (CLR).</a:t>
            </a:r>
          </a:p>
          <a:p>
            <a:endParaRPr lang="en-US" dirty="0"/>
          </a:p>
        </p:txBody>
      </p:sp>
    </p:spTree>
    <p:extLst>
      <p:ext uri="{BB962C8B-B14F-4D97-AF65-F5344CB8AC3E}">
        <p14:creationId xmlns:p14="http://schemas.microsoft.com/office/powerpoint/2010/main" val="3261014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211</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Discussion on Dot Net Framework &amp; Common controls overview</vt:lpstr>
      <vt:lpstr>It is s/w frame work support language inoperability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Managed and Unmanaged code</vt:lpstr>
      <vt:lpstr>PowerPoint Presentation</vt:lpstr>
    </vt:vector>
  </TitlesOfParts>
  <Company>SymphonyTeleca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Padmanava Nayak</dc:creator>
  <cp:lastModifiedBy>Padmanava Nayak</cp:lastModifiedBy>
  <cp:revision>5</cp:revision>
  <dcterms:created xsi:type="dcterms:W3CDTF">2014-05-22T12:29:38Z</dcterms:created>
  <dcterms:modified xsi:type="dcterms:W3CDTF">2018-09-05T10:57:43Z</dcterms:modified>
</cp:coreProperties>
</file>