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3" r:id="rId2"/>
    <p:sldId id="256" r:id="rId3"/>
    <p:sldId id="257" r:id="rId4"/>
    <p:sldId id="261" r:id="rId5"/>
    <p:sldId id="260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9FA995-1E08-4CED-998C-20623A06B86D}">
          <p14:sldIdLst>
            <p14:sldId id="263"/>
            <p14:sldId id="256"/>
            <p14:sldId id="257"/>
            <p14:sldId id="261"/>
          </p14:sldIdLst>
        </p14:section>
        <p14:section name="Pools" id="{9CDDBFBF-0742-4253-84C4-461887D6F573}">
          <p14:sldIdLst>
            <p14:sldId id="260"/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A1F11C-63EB-4961-8FAF-D449589ECBE3}" v="361" dt="2025-01-13T12:08:11.3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1F3CFE-7BF0-4267-96A6-961D075251D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FA249C3-B246-4C1C-B9A0-5916279E8965}">
      <dgm:prSet/>
      <dgm:spPr/>
      <dgm:t>
        <a:bodyPr/>
        <a:lstStyle/>
        <a:p>
          <a:r>
            <a:rPr lang="en-IN" b="1"/>
            <a:t>RULES for Auction:</a:t>
          </a:r>
          <a:endParaRPr lang="en-US"/>
        </a:p>
      </dgm:t>
    </dgm:pt>
    <dgm:pt modelId="{94182A40-80BE-48F6-B705-F81D31B3B19B}" type="parTrans" cxnId="{6861B76C-E00B-4E19-A888-8B15CF85D655}">
      <dgm:prSet/>
      <dgm:spPr/>
      <dgm:t>
        <a:bodyPr/>
        <a:lstStyle/>
        <a:p>
          <a:endParaRPr lang="en-US"/>
        </a:p>
      </dgm:t>
    </dgm:pt>
    <dgm:pt modelId="{13B19C1B-42C8-41AE-B11B-2BF881C5714F}" type="sibTrans" cxnId="{6861B76C-E00B-4E19-A888-8B15CF85D655}">
      <dgm:prSet/>
      <dgm:spPr/>
      <dgm:t>
        <a:bodyPr/>
        <a:lstStyle/>
        <a:p>
          <a:endParaRPr lang="en-US"/>
        </a:p>
      </dgm:t>
    </dgm:pt>
    <dgm:pt modelId="{3D0D72DE-9064-4475-A91E-2FD941C66FBD}">
      <dgm:prSet/>
      <dgm:spPr/>
      <dgm:t>
        <a:bodyPr/>
        <a:lstStyle/>
        <a:p>
          <a:r>
            <a:rPr lang="en-IN" b="1"/>
            <a:t>Base Price 50 – 250 points for a players(50,250,250).</a:t>
          </a:r>
          <a:endParaRPr lang="en-US"/>
        </a:p>
      </dgm:t>
    </dgm:pt>
    <dgm:pt modelId="{D6D13805-C474-4522-8098-6FA9721A0D46}" type="parTrans" cxnId="{77481027-F27B-49F2-A7ED-09D0B8726F5F}">
      <dgm:prSet/>
      <dgm:spPr/>
      <dgm:t>
        <a:bodyPr/>
        <a:lstStyle/>
        <a:p>
          <a:endParaRPr lang="en-US"/>
        </a:p>
      </dgm:t>
    </dgm:pt>
    <dgm:pt modelId="{6F7FD6A3-450D-4328-B3F3-3501EA959FD8}" type="sibTrans" cxnId="{77481027-F27B-49F2-A7ED-09D0B8726F5F}">
      <dgm:prSet/>
      <dgm:spPr/>
      <dgm:t>
        <a:bodyPr/>
        <a:lstStyle/>
        <a:p>
          <a:endParaRPr lang="en-US"/>
        </a:p>
      </dgm:t>
    </dgm:pt>
    <dgm:pt modelId="{82542F70-4F10-4863-8B3F-7E03368EFD1B}">
      <dgm:prSet/>
      <dgm:spPr/>
      <dgm:t>
        <a:bodyPr/>
        <a:lstStyle/>
        <a:p>
          <a:r>
            <a:rPr lang="en-IN" b="1"/>
            <a:t>Total 18 members auction</a:t>
          </a:r>
          <a:endParaRPr lang="en-US"/>
        </a:p>
      </dgm:t>
    </dgm:pt>
    <dgm:pt modelId="{59B0F79F-4920-48EE-8FF4-D0BA68DBFAA4}" type="parTrans" cxnId="{3B46BF59-871B-4978-9032-9B8EEC082331}">
      <dgm:prSet/>
      <dgm:spPr/>
      <dgm:t>
        <a:bodyPr/>
        <a:lstStyle/>
        <a:p>
          <a:endParaRPr lang="en-US"/>
        </a:p>
      </dgm:t>
    </dgm:pt>
    <dgm:pt modelId="{CA65A34E-9D21-4CDE-B436-83C1205BF692}" type="sibTrans" cxnId="{3B46BF59-871B-4978-9032-9B8EEC082331}">
      <dgm:prSet/>
      <dgm:spPr/>
      <dgm:t>
        <a:bodyPr/>
        <a:lstStyle/>
        <a:p>
          <a:endParaRPr lang="en-US"/>
        </a:p>
      </dgm:t>
    </dgm:pt>
    <dgm:pt modelId="{3F0894F3-08AC-4209-A58F-937E6AB828FE}">
      <dgm:prSet/>
      <dgm:spPr/>
      <dgm:t>
        <a:bodyPr/>
        <a:lstStyle/>
        <a:p>
          <a:r>
            <a:rPr lang="en-IN" b="1"/>
            <a:t>Total 3 pools</a:t>
          </a:r>
          <a:endParaRPr lang="en-US"/>
        </a:p>
      </dgm:t>
    </dgm:pt>
    <dgm:pt modelId="{DAEC3D14-1B0E-4CB5-AACD-9E8CF9D12577}" type="parTrans" cxnId="{8E2B0CB3-1F0F-4439-BA43-FB510C83DE0E}">
      <dgm:prSet/>
      <dgm:spPr/>
      <dgm:t>
        <a:bodyPr/>
        <a:lstStyle/>
        <a:p>
          <a:endParaRPr lang="en-US"/>
        </a:p>
      </dgm:t>
    </dgm:pt>
    <dgm:pt modelId="{7FC23623-8342-4971-ACD8-50A34DE9C3E9}" type="sibTrans" cxnId="{8E2B0CB3-1F0F-4439-BA43-FB510C83DE0E}">
      <dgm:prSet/>
      <dgm:spPr/>
      <dgm:t>
        <a:bodyPr/>
        <a:lstStyle/>
        <a:p>
          <a:endParaRPr lang="en-US"/>
        </a:p>
      </dgm:t>
    </dgm:pt>
    <dgm:pt modelId="{96B1380E-71B7-46EE-B43A-7CBE0802D196}">
      <dgm:prSet/>
      <dgm:spPr/>
      <dgm:t>
        <a:bodyPr/>
        <a:lstStyle/>
        <a:p>
          <a:r>
            <a:rPr lang="en-US" b="1" dirty="0"/>
            <a:t>MVP -250(6players)</a:t>
          </a:r>
          <a:endParaRPr lang="en-US" dirty="0"/>
        </a:p>
      </dgm:t>
    </dgm:pt>
    <dgm:pt modelId="{DF8A6CC2-BBCC-494A-85F5-8AB636FEE325}" type="parTrans" cxnId="{34B01667-C57B-4F3E-8DAE-CCF26035A5FE}">
      <dgm:prSet/>
      <dgm:spPr/>
      <dgm:t>
        <a:bodyPr/>
        <a:lstStyle/>
        <a:p>
          <a:endParaRPr lang="en-US"/>
        </a:p>
      </dgm:t>
    </dgm:pt>
    <dgm:pt modelId="{EBF86923-55F9-4D44-8D2E-227CF70F8434}" type="sibTrans" cxnId="{34B01667-C57B-4F3E-8DAE-CCF26035A5FE}">
      <dgm:prSet/>
      <dgm:spPr/>
      <dgm:t>
        <a:bodyPr/>
        <a:lstStyle/>
        <a:p>
          <a:endParaRPr lang="en-US"/>
        </a:p>
      </dgm:t>
    </dgm:pt>
    <dgm:pt modelId="{5C43EE51-A7D6-481B-8B9F-4D328A444FAD}">
      <dgm:prSet/>
      <dgm:spPr/>
      <dgm:t>
        <a:bodyPr/>
        <a:lstStyle/>
        <a:p>
          <a:r>
            <a:rPr lang="en-US" b="1" dirty="0"/>
            <a:t>group 1-150(6players)</a:t>
          </a:r>
          <a:endParaRPr lang="en-US" dirty="0"/>
        </a:p>
      </dgm:t>
    </dgm:pt>
    <dgm:pt modelId="{DF9A9A51-3F27-4DA2-8740-B44EDECC4CD2}" type="parTrans" cxnId="{B57D0876-30D7-4DA3-939A-8B15AD41C852}">
      <dgm:prSet/>
      <dgm:spPr/>
      <dgm:t>
        <a:bodyPr/>
        <a:lstStyle/>
        <a:p>
          <a:endParaRPr lang="en-US"/>
        </a:p>
      </dgm:t>
    </dgm:pt>
    <dgm:pt modelId="{C3C42FA9-0E25-4968-8D98-B8821ABE134A}" type="sibTrans" cxnId="{B57D0876-30D7-4DA3-939A-8B15AD41C852}">
      <dgm:prSet/>
      <dgm:spPr/>
      <dgm:t>
        <a:bodyPr/>
        <a:lstStyle/>
        <a:p>
          <a:endParaRPr lang="en-US"/>
        </a:p>
      </dgm:t>
    </dgm:pt>
    <dgm:pt modelId="{367C0BFC-09F7-4E64-84A7-DF968A24F0C4}">
      <dgm:prSet/>
      <dgm:spPr/>
      <dgm:t>
        <a:bodyPr/>
        <a:lstStyle/>
        <a:p>
          <a:r>
            <a:rPr lang="en-US" b="1"/>
            <a:t>group 2 - 50(6players)</a:t>
          </a:r>
          <a:endParaRPr lang="en-US"/>
        </a:p>
      </dgm:t>
    </dgm:pt>
    <dgm:pt modelId="{87978BCC-4539-4B00-B8E2-02A4542CAFCE}" type="parTrans" cxnId="{FDEA9CB2-B553-40BB-B1CC-C044D7855967}">
      <dgm:prSet/>
      <dgm:spPr/>
      <dgm:t>
        <a:bodyPr/>
        <a:lstStyle/>
        <a:p>
          <a:endParaRPr lang="en-US"/>
        </a:p>
      </dgm:t>
    </dgm:pt>
    <dgm:pt modelId="{CC8AE9EC-F6D4-4B16-B033-83B9FF2598D7}" type="sibTrans" cxnId="{FDEA9CB2-B553-40BB-B1CC-C044D7855967}">
      <dgm:prSet/>
      <dgm:spPr/>
      <dgm:t>
        <a:bodyPr/>
        <a:lstStyle/>
        <a:p>
          <a:endParaRPr lang="en-US"/>
        </a:p>
      </dgm:t>
    </dgm:pt>
    <dgm:pt modelId="{E8E9828F-D350-44D4-9353-E82043D74674}">
      <dgm:prSet/>
      <dgm:spPr/>
      <dgm:t>
        <a:bodyPr/>
        <a:lstStyle/>
        <a:p>
          <a:r>
            <a:rPr lang="en-US" b="1"/>
            <a:t>bidding upto 500 will be 50</a:t>
          </a:r>
          <a:endParaRPr lang="en-US"/>
        </a:p>
      </dgm:t>
    </dgm:pt>
    <dgm:pt modelId="{0B0065D7-A7A0-4BC2-A7F1-7C7EA0567E5D}" type="parTrans" cxnId="{C1CD5B83-2626-4440-AE1D-CBBF2FC62032}">
      <dgm:prSet/>
      <dgm:spPr/>
      <dgm:t>
        <a:bodyPr/>
        <a:lstStyle/>
        <a:p>
          <a:endParaRPr lang="en-US"/>
        </a:p>
      </dgm:t>
    </dgm:pt>
    <dgm:pt modelId="{132D1686-6BE5-420E-ABDA-3D342A292770}" type="sibTrans" cxnId="{C1CD5B83-2626-4440-AE1D-CBBF2FC62032}">
      <dgm:prSet/>
      <dgm:spPr/>
      <dgm:t>
        <a:bodyPr/>
        <a:lstStyle/>
        <a:p>
          <a:endParaRPr lang="en-US"/>
        </a:p>
      </dgm:t>
    </dgm:pt>
    <dgm:pt modelId="{AAC84B8E-BFCF-4C24-A1EC-2D298B942230}">
      <dgm:prSet/>
      <dgm:spPr/>
      <dgm:t>
        <a:bodyPr/>
        <a:lstStyle/>
        <a:p>
          <a:r>
            <a:rPr lang="en-US" b="1"/>
            <a:t>bidding after 500-1000 will be 100</a:t>
          </a:r>
          <a:endParaRPr lang="en-US"/>
        </a:p>
      </dgm:t>
    </dgm:pt>
    <dgm:pt modelId="{85308199-C513-408C-8C4A-760E87207343}" type="parTrans" cxnId="{B79E553D-418F-40FB-96B3-9F29EC78E065}">
      <dgm:prSet/>
      <dgm:spPr/>
      <dgm:t>
        <a:bodyPr/>
        <a:lstStyle/>
        <a:p>
          <a:endParaRPr lang="en-US"/>
        </a:p>
      </dgm:t>
    </dgm:pt>
    <dgm:pt modelId="{02031C2E-942D-4AE5-89B5-C3F1535DB469}" type="sibTrans" cxnId="{B79E553D-418F-40FB-96B3-9F29EC78E065}">
      <dgm:prSet/>
      <dgm:spPr/>
      <dgm:t>
        <a:bodyPr/>
        <a:lstStyle/>
        <a:p>
          <a:endParaRPr lang="en-US"/>
        </a:p>
      </dgm:t>
    </dgm:pt>
    <dgm:pt modelId="{6C60CC37-6B80-4EEF-B0C5-E2387E45BD68}">
      <dgm:prSet/>
      <dgm:spPr/>
      <dgm:t>
        <a:bodyPr/>
        <a:lstStyle/>
        <a:p>
          <a:r>
            <a:rPr lang="en-US" b="1"/>
            <a:t>bidding after 1000 will be 200</a:t>
          </a:r>
          <a:endParaRPr lang="en-US"/>
        </a:p>
      </dgm:t>
    </dgm:pt>
    <dgm:pt modelId="{86C62CB9-86E7-469E-90BD-8B6342C164FD}" type="parTrans" cxnId="{0319BD7E-D8BC-4CE2-BAF2-A597587C91B3}">
      <dgm:prSet/>
      <dgm:spPr/>
      <dgm:t>
        <a:bodyPr/>
        <a:lstStyle/>
        <a:p>
          <a:endParaRPr lang="en-US"/>
        </a:p>
      </dgm:t>
    </dgm:pt>
    <dgm:pt modelId="{EAF45A08-923E-4FD9-8DA8-46E2F04C256E}" type="sibTrans" cxnId="{0319BD7E-D8BC-4CE2-BAF2-A597587C91B3}">
      <dgm:prSet/>
      <dgm:spPr/>
      <dgm:t>
        <a:bodyPr/>
        <a:lstStyle/>
        <a:p>
          <a:endParaRPr lang="en-US"/>
        </a:p>
      </dgm:t>
    </dgm:pt>
    <dgm:pt modelId="{01BE41E9-2CC6-480B-A068-428E34DC4EBE}" type="pres">
      <dgm:prSet presAssocID="{B11F3CFE-7BF0-4267-96A6-961D075251D4}" presName="linear" presStyleCnt="0">
        <dgm:presLayoutVars>
          <dgm:dir/>
          <dgm:animLvl val="lvl"/>
          <dgm:resizeHandles val="exact"/>
        </dgm:presLayoutVars>
      </dgm:prSet>
      <dgm:spPr/>
    </dgm:pt>
    <dgm:pt modelId="{BC23134F-530D-4EBF-8723-CC908787DB54}" type="pres">
      <dgm:prSet presAssocID="{7FA249C3-B246-4C1C-B9A0-5916279E8965}" presName="parentLin" presStyleCnt="0"/>
      <dgm:spPr/>
    </dgm:pt>
    <dgm:pt modelId="{76BCE184-9501-44AD-BB8A-586818C72A7B}" type="pres">
      <dgm:prSet presAssocID="{7FA249C3-B246-4C1C-B9A0-5916279E8965}" presName="parentLeftMargin" presStyleLbl="node1" presStyleIdx="0" presStyleCnt="1"/>
      <dgm:spPr/>
    </dgm:pt>
    <dgm:pt modelId="{4098E096-55B0-4C49-A835-95310241FDD8}" type="pres">
      <dgm:prSet presAssocID="{7FA249C3-B246-4C1C-B9A0-5916279E896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161F507-7067-4315-8E57-439F33AD1C8B}" type="pres">
      <dgm:prSet presAssocID="{7FA249C3-B246-4C1C-B9A0-5916279E8965}" presName="negativeSpace" presStyleCnt="0"/>
      <dgm:spPr/>
    </dgm:pt>
    <dgm:pt modelId="{66E2F910-B266-4435-B680-7FB37AF9ADF4}" type="pres">
      <dgm:prSet presAssocID="{7FA249C3-B246-4C1C-B9A0-5916279E896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C8AF0722-5B52-49D1-A17E-A82F466980A0}" type="presOf" srcId="{AAC84B8E-BFCF-4C24-A1EC-2D298B942230}" destId="{66E2F910-B266-4435-B680-7FB37AF9ADF4}" srcOrd="0" destOrd="7" presId="urn:microsoft.com/office/officeart/2005/8/layout/list1"/>
    <dgm:cxn modelId="{77481027-F27B-49F2-A7ED-09D0B8726F5F}" srcId="{7FA249C3-B246-4C1C-B9A0-5916279E8965}" destId="{3D0D72DE-9064-4475-A91E-2FD941C66FBD}" srcOrd="0" destOrd="0" parTransId="{D6D13805-C474-4522-8098-6FA9721A0D46}" sibTransId="{6F7FD6A3-450D-4328-B3F3-3501EA959FD8}"/>
    <dgm:cxn modelId="{B79E553D-418F-40FB-96B3-9F29EC78E065}" srcId="{3F0894F3-08AC-4209-A58F-937E6AB828FE}" destId="{AAC84B8E-BFCF-4C24-A1EC-2D298B942230}" srcOrd="4" destOrd="0" parTransId="{85308199-C513-408C-8C4A-760E87207343}" sibTransId="{02031C2E-942D-4AE5-89B5-C3F1535DB469}"/>
    <dgm:cxn modelId="{514D0363-3D46-46AC-A87E-BEEDA87A9BF8}" type="presOf" srcId="{3D0D72DE-9064-4475-A91E-2FD941C66FBD}" destId="{66E2F910-B266-4435-B680-7FB37AF9ADF4}" srcOrd="0" destOrd="0" presId="urn:microsoft.com/office/officeart/2005/8/layout/list1"/>
    <dgm:cxn modelId="{34B01667-C57B-4F3E-8DAE-CCF26035A5FE}" srcId="{3F0894F3-08AC-4209-A58F-937E6AB828FE}" destId="{96B1380E-71B7-46EE-B43A-7CBE0802D196}" srcOrd="0" destOrd="0" parTransId="{DF8A6CC2-BBCC-494A-85F5-8AB636FEE325}" sibTransId="{EBF86923-55F9-4D44-8D2E-227CF70F8434}"/>
    <dgm:cxn modelId="{81717A4A-3A2A-4553-8CD7-3AE566D32A15}" type="presOf" srcId="{82542F70-4F10-4863-8B3F-7E03368EFD1B}" destId="{66E2F910-B266-4435-B680-7FB37AF9ADF4}" srcOrd="0" destOrd="1" presId="urn:microsoft.com/office/officeart/2005/8/layout/list1"/>
    <dgm:cxn modelId="{6861B76C-E00B-4E19-A888-8B15CF85D655}" srcId="{B11F3CFE-7BF0-4267-96A6-961D075251D4}" destId="{7FA249C3-B246-4C1C-B9A0-5916279E8965}" srcOrd="0" destOrd="0" parTransId="{94182A40-80BE-48F6-B705-F81D31B3B19B}" sibTransId="{13B19C1B-42C8-41AE-B11B-2BF881C5714F}"/>
    <dgm:cxn modelId="{B57D0876-30D7-4DA3-939A-8B15AD41C852}" srcId="{3F0894F3-08AC-4209-A58F-937E6AB828FE}" destId="{5C43EE51-A7D6-481B-8B9F-4D328A444FAD}" srcOrd="1" destOrd="0" parTransId="{DF9A9A51-3F27-4DA2-8740-B44EDECC4CD2}" sibTransId="{C3C42FA9-0E25-4968-8D98-B8821ABE134A}"/>
    <dgm:cxn modelId="{3B46BF59-871B-4978-9032-9B8EEC082331}" srcId="{7FA249C3-B246-4C1C-B9A0-5916279E8965}" destId="{82542F70-4F10-4863-8B3F-7E03368EFD1B}" srcOrd="1" destOrd="0" parTransId="{59B0F79F-4920-48EE-8FF4-D0BA68DBFAA4}" sibTransId="{CA65A34E-9D21-4CDE-B436-83C1205BF692}"/>
    <dgm:cxn modelId="{0319BD7E-D8BC-4CE2-BAF2-A597587C91B3}" srcId="{3F0894F3-08AC-4209-A58F-937E6AB828FE}" destId="{6C60CC37-6B80-4EEF-B0C5-E2387E45BD68}" srcOrd="5" destOrd="0" parTransId="{86C62CB9-86E7-469E-90BD-8B6342C164FD}" sibTransId="{EAF45A08-923E-4FD9-8DA8-46E2F04C256E}"/>
    <dgm:cxn modelId="{C1CD5B83-2626-4440-AE1D-CBBF2FC62032}" srcId="{3F0894F3-08AC-4209-A58F-937E6AB828FE}" destId="{E8E9828F-D350-44D4-9353-E82043D74674}" srcOrd="3" destOrd="0" parTransId="{0B0065D7-A7A0-4BC2-A7F1-7C7EA0567E5D}" sibTransId="{132D1686-6BE5-420E-ABDA-3D342A292770}"/>
    <dgm:cxn modelId="{155BA789-D077-4C83-88F9-9FE5A529E1D6}" type="presOf" srcId="{B11F3CFE-7BF0-4267-96A6-961D075251D4}" destId="{01BE41E9-2CC6-480B-A068-428E34DC4EBE}" srcOrd="0" destOrd="0" presId="urn:microsoft.com/office/officeart/2005/8/layout/list1"/>
    <dgm:cxn modelId="{AE337298-D635-4DEB-8AA2-27AE64933370}" type="presOf" srcId="{367C0BFC-09F7-4E64-84A7-DF968A24F0C4}" destId="{66E2F910-B266-4435-B680-7FB37AF9ADF4}" srcOrd="0" destOrd="5" presId="urn:microsoft.com/office/officeart/2005/8/layout/list1"/>
    <dgm:cxn modelId="{225A559D-1EC1-45F4-9323-9C3448AAFF17}" type="presOf" srcId="{5C43EE51-A7D6-481B-8B9F-4D328A444FAD}" destId="{66E2F910-B266-4435-B680-7FB37AF9ADF4}" srcOrd="0" destOrd="4" presId="urn:microsoft.com/office/officeart/2005/8/layout/list1"/>
    <dgm:cxn modelId="{E2FB159E-DC18-48F2-B4E3-A52EA839B7A6}" type="presOf" srcId="{6C60CC37-6B80-4EEF-B0C5-E2387E45BD68}" destId="{66E2F910-B266-4435-B680-7FB37AF9ADF4}" srcOrd="0" destOrd="8" presId="urn:microsoft.com/office/officeart/2005/8/layout/list1"/>
    <dgm:cxn modelId="{FDEA9CB2-B553-40BB-B1CC-C044D7855967}" srcId="{3F0894F3-08AC-4209-A58F-937E6AB828FE}" destId="{367C0BFC-09F7-4E64-84A7-DF968A24F0C4}" srcOrd="2" destOrd="0" parTransId="{87978BCC-4539-4B00-B8E2-02A4542CAFCE}" sibTransId="{CC8AE9EC-F6D4-4B16-B033-83B9FF2598D7}"/>
    <dgm:cxn modelId="{8E2B0CB3-1F0F-4439-BA43-FB510C83DE0E}" srcId="{7FA249C3-B246-4C1C-B9A0-5916279E8965}" destId="{3F0894F3-08AC-4209-A58F-937E6AB828FE}" srcOrd="2" destOrd="0" parTransId="{DAEC3D14-1B0E-4CB5-AACD-9E8CF9D12577}" sibTransId="{7FC23623-8342-4971-ACD8-50A34DE9C3E9}"/>
    <dgm:cxn modelId="{4DD17ECC-F2DA-4868-BC4A-F5DE3386A7DF}" type="presOf" srcId="{3F0894F3-08AC-4209-A58F-937E6AB828FE}" destId="{66E2F910-B266-4435-B680-7FB37AF9ADF4}" srcOrd="0" destOrd="2" presId="urn:microsoft.com/office/officeart/2005/8/layout/list1"/>
    <dgm:cxn modelId="{F7A2F5DB-DEAF-48A6-8FAA-ACAC3D06EB3D}" type="presOf" srcId="{E8E9828F-D350-44D4-9353-E82043D74674}" destId="{66E2F910-B266-4435-B680-7FB37AF9ADF4}" srcOrd="0" destOrd="6" presId="urn:microsoft.com/office/officeart/2005/8/layout/list1"/>
    <dgm:cxn modelId="{C7EC72EA-0AF6-48A7-A51B-56A8DC649903}" type="presOf" srcId="{96B1380E-71B7-46EE-B43A-7CBE0802D196}" destId="{66E2F910-B266-4435-B680-7FB37AF9ADF4}" srcOrd="0" destOrd="3" presId="urn:microsoft.com/office/officeart/2005/8/layout/list1"/>
    <dgm:cxn modelId="{FA9762F5-4489-44FB-B604-844C551434E5}" type="presOf" srcId="{7FA249C3-B246-4C1C-B9A0-5916279E8965}" destId="{76BCE184-9501-44AD-BB8A-586818C72A7B}" srcOrd="0" destOrd="0" presId="urn:microsoft.com/office/officeart/2005/8/layout/list1"/>
    <dgm:cxn modelId="{5FD29BF8-521B-4C8B-9D31-F60C87F8E3EF}" type="presOf" srcId="{7FA249C3-B246-4C1C-B9A0-5916279E8965}" destId="{4098E096-55B0-4C49-A835-95310241FDD8}" srcOrd="1" destOrd="0" presId="urn:microsoft.com/office/officeart/2005/8/layout/list1"/>
    <dgm:cxn modelId="{CC6D9E12-7B25-4636-B02E-5B4E42BA34B8}" type="presParOf" srcId="{01BE41E9-2CC6-480B-A068-428E34DC4EBE}" destId="{BC23134F-530D-4EBF-8723-CC908787DB54}" srcOrd="0" destOrd="0" presId="urn:microsoft.com/office/officeart/2005/8/layout/list1"/>
    <dgm:cxn modelId="{732F1E7B-247D-426C-9C3C-1C7062529BE4}" type="presParOf" srcId="{BC23134F-530D-4EBF-8723-CC908787DB54}" destId="{76BCE184-9501-44AD-BB8A-586818C72A7B}" srcOrd="0" destOrd="0" presId="urn:microsoft.com/office/officeart/2005/8/layout/list1"/>
    <dgm:cxn modelId="{8A24F878-32C0-47B2-8924-DCE46CA6A6C0}" type="presParOf" srcId="{BC23134F-530D-4EBF-8723-CC908787DB54}" destId="{4098E096-55B0-4C49-A835-95310241FDD8}" srcOrd="1" destOrd="0" presId="urn:microsoft.com/office/officeart/2005/8/layout/list1"/>
    <dgm:cxn modelId="{8539AED1-95C1-43C2-A52D-7A59DF5EE14E}" type="presParOf" srcId="{01BE41E9-2CC6-480B-A068-428E34DC4EBE}" destId="{B161F507-7067-4315-8E57-439F33AD1C8B}" srcOrd="1" destOrd="0" presId="urn:microsoft.com/office/officeart/2005/8/layout/list1"/>
    <dgm:cxn modelId="{327EF58D-182B-4903-924A-2080B6449660}" type="presParOf" srcId="{01BE41E9-2CC6-480B-A068-428E34DC4EBE}" destId="{66E2F910-B266-4435-B680-7FB37AF9ADF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2F910-B266-4435-B680-7FB37AF9ADF4}">
      <dsp:nvSpPr>
        <dsp:cNvPr id="0" name=""/>
        <dsp:cNvSpPr/>
      </dsp:nvSpPr>
      <dsp:spPr>
        <a:xfrm>
          <a:off x="0" y="318349"/>
          <a:ext cx="8153401" cy="2945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795" tIns="354076" rIns="632795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1" kern="1200"/>
            <a:t>Base Price 50 – 250 points for a players(50,250,250).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1" kern="1200"/>
            <a:t>Total 18 members auction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1" kern="1200"/>
            <a:t>Total 3 pools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/>
            <a:t>MVP -250(6players)</a:t>
          </a:r>
          <a:endParaRPr 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/>
            <a:t>group 1-150(6players)</a:t>
          </a:r>
          <a:endParaRPr 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/>
            <a:t>group 2 - 50(6players)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/>
            <a:t>bidding upto 500 will be 50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/>
            <a:t>bidding after 500-1000 will be 100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/>
            <a:t>bidding after 1000 will be 200</a:t>
          </a:r>
          <a:endParaRPr lang="en-US" sz="1700" kern="1200"/>
        </a:p>
      </dsp:txBody>
      <dsp:txXfrm>
        <a:off x="0" y="318349"/>
        <a:ext cx="8153401" cy="2945250"/>
      </dsp:txXfrm>
    </dsp:sp>
    <dsp:sp modelId="{4098E096-55B0-4C49-A835-95310241FDD8}">
      <dsp:nvSpPr>
        <dsp:cNvPr id="0" name=""/>
        <dsp:cNvSpPr/>
      </dsp:nvSpPr>
      <dsp:spPr>
        <a:xfrm>
          <a:off x="407670" y="67429"/>
          <a:ext cx="570738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RULES for Auction:</a:t>
          </a:r>
          <a:endParaRPr lang="en-US" sz="1700" kern="1200"/>
        </a:p>
      </dsp:txBody>
      <dsp:txXfrm>
        <a:off x="432168" y="91927"/>
        <a:ext cx="565838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C80EE-42FD-419A-8AA6-742E2EFCB96B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D7C-4AD0-49BA-B63D-0A7B0C4B8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57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327D7C-4AD0-49BA-B63D-0A7B0C4B88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81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FCFC-0208-4970-8BE0-F9568C41091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5BCD-3938-4AC8-A729-E48786BFE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9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FCFC-0208-4970-8BE0-F9568C41091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5BCD-3938-4AC8-A729-E48786BFE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4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FCFC-0208-4970-8BE0-F9568C41091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5BCD-3938-4AC8-A729-E48786BFE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FCFC-0208-4970-8BE0-F9568C41091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5BCD-3938-4AC8-A729-E48786BFE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8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FCFC-0208-4970-8BE0-F9568C41091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5BCD-3938-4AC8-A729-E48786BFE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6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FCFC-0208-4970-8BE0-F9568C41091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5BCD-3938-4AC8-A729-E48786BFE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8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FCFC-0208-4970-8BE0-F9568C41091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5BCD-3938-4AC8-A729-E48786BFE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50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FCFC-0208-4970-8BE0-F9568C41091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5BCD-3938-4AC8-A729-E48786BFE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3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FCFC-0208-4970-8BE0-F9568C41091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5BCD-3938-4AC8-A729-E48786BFE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1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FCFC-0208-4970-8BE0-F9568C41091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5BCD-3938-4AC8-A729-E48786BFE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0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FCFC-0208-4970-8BE0-F9568C41091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5BCD-3938-4AC8-A729-E48786BFE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1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A981FCFC-0208-4970-8BE0-F9568C41091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5E935BCD-3938-4AC8-A729-E48786BFE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54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for a sports league&#10;&#10;Description automatically generated">
            <a:extLst>
              <a:ext uri="{FF2B5EF4-FFF2-40B4-BE49-F238E27FC236}">
                <a16:creationId xmlns:a16="http://schemas.microsoft.com/office/drawing/2014/main" id="{3B1EAD5E-0969-3C58-17CE-5F0DE9B3A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4" r="2" b="15825"/>
          <a:stretch/>
        </p:blipFill>
        <p:spPr>
          <a:xfrm>
            <a:off x="3882572" y="-167258"/>
            <a:ext cx="8309429" cy="685799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77B8C53-28E4-F284-25E3-00215E1AB7C6}"/>
              </a:ext>
            </a:extLst>
          </p:cNvPr>
          <p:cNvSpPr txBox="1">
            <a:spLocks/>
          </p:cNvSpPr>
          <p:nvPr/>
        </p:nvSpPr>
        <p:spPr>
          <a:xfrm>
            <a:off x="-1099457" y="3456461"/>
            <a:ext cx="6237514" cy="3401539"/>
          </a:xfrm>
          <a:prstGeom prst="rect">
            <a:avLst/>
          </a:prstGeom>
        </p:spPr>
        <p:txBody>
          <a:bodyPr spcFirstLastPara="1" vert="horz" lIns="91440" tIns="45720" rIns="91440" bIns="45720" numCol="1" rtlCol="0" anchor="t">
            <a:prstTxWarp prst="textArchUp">
              <a:avLst/>
            </a:prstTxWarp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50000"/>
              </a:lnSpc>
            </a:pPr>
            <a:r>
              <a:rPr lang="en-US" sz="5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</a:t>
            </a:r>
            <a:br>
              <a:rPr lang="en-US" sz="5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EVERYONE</a:t>
            </a:r>
            <a:endParaRPr lang="en-US" sz="5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18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A8A111-9E1C-A439-DFA7-A2A2A8C5A54F}"/>
              </a:ext>
            </a:extLst>
          </p:cNvPr>
          <p:cNvSpPr/>
          <p:nvPr/>
        </p:nvSpPr>
        <p:spPr>
          <a:xfrm>
            <a:off x="631372" y="1069178"/>
            <a:ext cx="2884715" cy="15784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Franchise 1</a:t>
            </a:r>
          </a:p>
          <a:p>
            <a:pPr algn="ctr"/>
            <a:endParaRPr lang="en-IN" b="1" dirty="0"/>
          </a:p>
          <a:p>
            <a:pPr algn="ctr"/>
            <a:r>
              <a:rPr lang="en-IN" dirty="0"/>
              <a:t>5000 points</a:t>
            </a:r>
          </a:p>
          <a:p>
            <a:pPr algn="ctr"/>
            <a:r>
              <a:rPr lang="en-IN" dirty="0"/>
              <a:t>7members</a:t>
            </a:r>
          </a:p>
          <a:p>
            <a:pPr algn="ctr"/>
            <a:r>
              <a:rPr lang="en-IN" b="1" dirty="0"/>
              <a:t> 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6EFEA4-982D-1FA7-8E36-631610E0140F}"/>
              </a:ext>
            </a:extLst>
          </p:cNvPr>
          <p:cNvSpPr/>
          <p:nvPr/>
        </p:nvSpPr>
        <p:spPr>
          <a:xfrm>
            <a:off x="4653642" y="1069178"/>
            <a:ext cx="2884715" cy="15784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Franchise 2</a:t>
            </a:r>
          </a:p>
          <a:p>
            <a:pPr algn="ctr"/>
            <a:endParaRPr lang="en-IN" b="1" dirty="0"/>
          </a:p>
          <a:p>
            <a:pPr algn="ctr"/>
            <a:r>
              <a:rPr lang="en-IN" dirty="0"/>
              <a:t>5000 points</a:t>
            </a:r>
          </a:p>
          <a:p>
            <a:pPr algn="ctr"/>
            <a:r>
              <a:rPr lang="en-IN" dirty="0"/>
              <a:t>7members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081BBF4-76F5-4DFB-808D-D7518E540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50084" y="1069178"/>
            <a:ext cx="3080657" cy="15784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2000" b="1" dirty="0"/>
              <a:t>Franchise 3 </a:t>
            </a:r>
            <a:br>
              <a:rPr lang="en-IN" sz="2000" b="1" dirty="0"/>
            </a:br>
            <a:br>
              <a:rPr lang="en-IN" sz="2000" b="1" dirty="0"/>
            </a:br>
            <a:r>
              <a:rPr lang="en-IN" sz="2000" dirty="0"/>
              <a:t>5000 </a:t>
            </a:r>
            <a:r>
              <a:rPr lang="en-IN" sz="800" dirty="0"/>
              <a:t> </a:t>
            </a:r>
            <a:r>
              <a:rPr lang="en-IN" sz="1800" dirty="0"/>
              <a:t>points </a:t>
            </a:r>
            <a:br>
              <a:rPr lang="en-IN" sz="1800" dirty="0"/>
            </a:br>
            <a:r>
              <a:rPr lang="en-IN" sz="1800" dirty="0"/>
              <a:t>7members</a:t>
            </a:r>
            <a:endParaRPr lang="en-US" sz="1800" b="1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793EDBEE-5462-926C-54A9-CBB6913B3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3" y="171787"/>
            <a:ext cx="9144000" cy="897391"/>
          </a:xfrm>
        </p:spPr>
        <p:txBody>
          <a:bodyPr>
            <a:noAutofit/>
          </a:bodyPr>
          <a:lstStyle/>
          <a:p>
            <a:r>
              <a:rPr lang="en-IN" sz="4800" dirty="0"/>
              <a:t>AUCTION</a:t>
            </a:r>
            <a:endParaRPr lang="en-US" sz="4800" dirty="0"/>
          </a:p>
        </p:txBody>
      </p:sp>
      <p:graphicFrame>
        <p:nvGraphicFramePr>
          <p:cNvPr id="14" name="Title 7">
            <a:extLst>
              <a:ext uri="{FF2B5EF4-FFF2-40B4-BE49-F238E27FC236}">
                <a16:creationId xmlns:a16="http://schemas.microsoft.com/office/drawing/2014/main" id="{06F7EFB4-6331-4EC7-4C2C-645C118EE142}"/>
              </a:ext>
            </a:extLst>
          </p:cNvPr>
          <p:cNvGraphicFramePr/>
          <p:nvPr/>
        </p:nvGraphicFramePr>
        <p:xfrm>
          <a:off x="2503713" y="3276604"/>
          <a:ext cx="8153401" cy="3331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031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Cricket">
            <a:extLst>
              <a:ext uri="{FF2B5EF4-FFF2-40B4-BE49-F238E27FC236}">
                <a16:creationId xmlns:a16="http://schemas.microsoft.com/office/drawing/2014/main" id="{5E1A9BF7-1A33-9A3B-CC45-88DF87350B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1" y="1815320"/>
            <a:ext cx="4140000" cy="414000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C4CA13-87CC-B394-F66B-C3AFA7163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915"/>
            <a:ext cx="9144000" cy="64176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Cricket Rules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FD8950F-BF7C-F5EF-A20B-EFA057A83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782" y="708901"/>
            <a:ext cx="11156436" cy="5854391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Format:</a:t>
            </a:r>
          </a:p>
          <a:p>
            <a:pPr marL="457189" indent="-457189" algn="l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Teams: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457189" indent="-457189" algn="l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Players per Team: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</a:t>
            </a:r>
          </a:p>
          <a:p>
            <a:pPr marL="457189" indent="-457189" algn="l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Overs per Side: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Bowling Rules:</a:t>
            </a:r>
          </a:p>
          <a:p>
            <a:pPr marL="342891" indent="-342891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Overs per Bowler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080" lvl="1" indent="-342891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players can bowl a maximum of 3 overs each.</a:t>
            </a:r>
          </a:p>
          <a:p>
            <a:pPr marL="342891" indent="-342891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Boundaries: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Only boundaries (4s and 6s) are considered for runs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891" indent="-342891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No-Ball Rules: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full toss is considered a no-ball, with 1 run added to the batting team's score.</a:t>
            </a:r>
          </a:p>
          <a:p>
            <a:pPr marL="342891" indent="-342891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third wide delivery in an over will count as a boundary (4 runs).</a:t>
            </a:r>
          </a:p>
          <a:p>
            <a:pPr marL="342891" indent="-342891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Overstepping the bowling line is considered a no-ball.</a:t>
            </a:r>
          </a:p>
          <a:p>
            <a:pPr marL="342891" indent="-342891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second short-pitched delivery (above the shoulder) in an over is a no-ball.</a:t>
            </a:r>
          </a:p>
          <a:p>
            <a:pPr marL="342891" indent="-342891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delivery above the batsman’s head is a wide.</a:t>
            </a:r>
          </a:p>
          <a:p>
            <a:pPr marL="342891" indent="-342891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891" indent="-342891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891" indent="-342891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41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193BD-489B-50AC-9564-C90CCFA76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8BBBC-511F-8520-8B6B-532A05EF1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915"/>
            <a:ext cx="9144000" cy="64176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4000">
                <a:solidFill>
                  <a:schemeClr val="tx2"/>
                </a:solidFill>
              </a:rPr>
              <a:t>Cricket Rules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1B7EFED5-86CD-B74B-BC88-9E6F1DD2C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695" y="713680"/>
            <a:ext cx="11156436" cy="5854391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Additional Bowling Regulations: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Sidearm and Underarm Deliveries: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Not allowed.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Catch Off a Tree: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ball bouncing back from a tree does not count as out, and the batter can continue batting.</a:t>
            </a:r>
          </a:p>
          <a:p>
            <a:pPr algn="l">
              <a:lnSpc>
                <a:spcPct val="100000"/>
              </a:lnSpc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Tie-Breaker Rules: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Super Over: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32" lvl="1" indent="-285744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case of a tie, a Super Over with 2 players per team will decide the winner.</a:t>
            </a:r>
          </a:p>
          <a:p>
            <a:pPr marL="742932" lvl="1" indent="-285744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Wickets will also be considered in the Super Over.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Bowl-Out: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the tie persists after the Super Over, a bowl-out will determine the winner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ct val="10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Important Notes: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Umpire decisions are final and binding.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Players are expected to uphold the spirit of the game and maintain fair play at all times.</a:t>
            </a:r>
          </a:p>
          <a:p>
            <a:pPr marL="342891" indent="-342891" algn="l">
              <a:buFont typeface="Arial" panose="020B0604020202020204" pitchFamily="34" charset="0"/>
              <a:buChar char="•"/>
            </a:pPr>
            <a:endParaRPr lang="en-US" sz="2000"/>
          </a:p>
          <a:p>
            <a:pPr marL="342891" indent="-342891" algn="l">
              <a:buFont typeface="Arial" panose="020B0604020202020204" pitchFamily="34" charset="0"/>
              <a:buChar char="•"/>
            </a:pPr>
            <a:endParaRPr lang="en-US" sz="2000"/>
          </a:p>
          <a:p>
            <a:pPr marL="342891" indent="-342891" algn="l">
              <a:buFont typeface="Arial" panose="020B0604020202020204" pitchFamily="34" charset="0"/>
              <a:buChar char="•"/>
            </a:pPr>
            <a:endParaRPr lang="en-US" sz="2000"/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Graphic 2" descr="Cricket">
            <a:extLst>
              <a:ext uri="{FF2B5EF4-FFF2-40B4-BE49-F238E27FC236}">
                <a16:creationId xmlns:a16="http://schemas.microsoft.com/office/drawing/2014/main" id="{062A1C32-D607-AEDD-5346-022F6549FFA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1" y="1815320"/>
            <a:ext cx="4140000" cy="414000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2237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>
            <a:extLst>
              <a:ext uri="{FF2B5EF4-FFF2-40B4-BE49-F238E27FC236}">
                <a16:creationId xmlns:a16="http://schemas.microsoft.com/office/drawing/2014/main" id="{43B78FC8-46FE-0F5E-D484-B9D22E6A1D9D}"/>
              </a:ext>
            </a:extLst>
          </p:cNvPr>
          <p:cNvSpPr txBox="1">
            <a:spLocks/>
          </p:cNvSpPr>
          <p:nvPr/>
        </p:nvSpPr>
        <p:spPr>
          <a:xfrm>
            <a:off x="4196446" y="1556663"/>
            <a:ext cx="3233057" cy="49856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38" indent="-514338" algn="l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Shekar</a:t>
            </a:r>
          </a:p>
          <a:p>
            <a:pPr marL="514338" indent="-514338" algn="l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Raju</a:t>
            </a:r>
          </a:p>
          <a:p>
            <a:pPr marL="514338" indent="-514338" algn="l">
              <a:lnSpc>
                <a:spcPct val="150000"/>
              </a:lnSpc>
              <a:buFont typeface="+mj-lt"/>
              <a:buAutoNum type="arabicPeriod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Shivaraj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38" indent="-514338" algn="l">
              <a:lnSpc>
                <a:spcPct val="150000"/>
              </a:lnSpc>
              <a:buFont typeface="+mj-lt"/>
              <a:buAutoNum type="arabicPeriod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malu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38" indent="-514338" algn="l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Shivu</a:t>
            </a:r>
          </a:p>
          <a:p>
            <a:pPr marL="514338" indent="-514338" algn="l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Avinash</a:t>
            </a:r>
          </a:p>
          <a:p>
            <a:pPr marL="514338" indent="-514338" algn="l">
              <a:lnSpc>
                <a:spcPct val="150000"/>
              </a:lnSpc>
              <a:buFont typeface="+mj-lt"/>
              <a:buAutoNum type="arabicPeriod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Tahmid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9CB26477-9F21-9E26-E48B-4C636C295571}"/>
              </a:ext>
            </a:extLst>
          </p:cNvPr>
          <p:cNvSpPr txBox="1">
            <a:spLocks/>
          </p:cNvSpPr>
          <p:nvPr/>
        </p:nvSpPr>
        <p:spPr>
          <a:xfrm>
            <a:off x="8218718" y="1556664"/>
            <a:ext cx="3233057" cy="48985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38" indent="-514338" algn="l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srgbClr val="FF0000"/>
                </a:solidFill>
              </a:rPr>
              <a:t>Rajesh</a:t>
            </a:r>
          </a:p>
          <a:p>
            <a:pPr marL="514338" indent="-514338" algn="l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Santosh</a:t>
            </a:r>
          </a:p>
          <a:p>
            <a:pPr marL="514338" indent="-514338" algn="l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srgbClr val="FF0000"/>
                </a:solidFill>
              </a:rPr>
              <a:t>Mujeeb</a:t>
            </a:r>
          </a:p>
          <a:p>
            <a:pPr marL="514338" indent="-514338" algn="l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Pavan</a:t>
            </a:r>
          </a:p>
          <a:p>
            <a:pPr marL="514338" indent="-514338" algn="l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Jayanth</a:t>
            </a:r>
          </a:p>
          <a:p>
            <a:pPr marL="514338" indent="-514338" algn="l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Adarsh</a:t>
            </a:r>
          </a:p>
          <a:p>
            <a:pPr marL="514338" indent="-514338" algn="l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/>
              <a:t>sarmas</a:t>
            </a:r>
            <a:endParaRPr lang="en-IN" sz="2400" dirty="0"/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359A19CA-7542-75D3-112B-8E1860D78AD9}"/>
              </a:ext>
            </a:extLst>
          </p:cNvPr>
          <p:cNvSpPr txBox="1">
            <a:spLocks/>
          </p:cNvSpPr>
          <p:nvPr/>
        </p:nvSpPr>
        <p:spPr>
          <a:xfrm>
            <a:off x="560614" y="1556661"/>
            <a:ext cx="3042559" cy="49856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38" indent="-514338" algn="l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Sachin</a:t>
            </a:r>
          </a:p>
          <a:p>
            <a:pPr marL="514338" indent="-514338" algn="l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Siddesh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38" indent="-514338" algn="l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Basava</a:t>
            </a:r>
          </a:p>
          <a:p>
            <a:pPr marL="514338" indent="-514338" algn="l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Veeresh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38" indent="-514338" algn="l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Praveen</a:t>
            </a:r>
          </a:p>
          <a:p>
            <a:pPr marL="514338" indent="-514338" algn="l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Rahul</a:t>
            </a:r>
          </a:p>
          <a:p>
            <a:pPr marL="514338" indent="-514338" algn="l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wasim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66C2E1-45B7-E8BE-22FA-A2CEAFB21D49}"/>
              </a:ext>
            </a:extLst>
          </p:cNvPr>
          <p:cNvSpPr txBox="1"/>
          <p:nvPr/>
        </p:nvSpPr>
        <p:spPr>
          <a:xfrm>
            <a:off x="370114" y="649026"/>
            <a:ext cx="3042559" cy="1597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IN" sz="40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36416E-E130-A453-286F-2F356741391F}"/>
              </a:ext>
            </a:extLst>
          </p:cNvPr>
          <p:cNvSpPr txBox="1"/>
          <p:nvPr/>
        </p:nvSpPr>
        <p:spPr>
          <a:xfrm>
            <a:off x="4125688" y="757885"/>
            <a:ext cx="3042559" cy="1597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IN" sz="40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22694D-B11D-CDA5-0652-13072DAEAFA3}"/>
              </a:ext>
            </a:extLst>
          </p:cNvPr>
          <p:cNvSpPr txBox="1"/>
          <p:nvPr/>
        </p:nvSpPr>
        <p:spPr>
          <a:xfrm>
            <a:off x="8144696" y="649025"/>
            <a:ext cx="3042559" cy="1597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IN" sz="40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 3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A15F56-BA33-35C9-38C3-F5EF39DE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728" y="133128"/>
            <a:ext cx="10515600" cy="726847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07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person leaning against a wall&#10;&#10;Description automatically generated">
            <a:extLst>
              <a:ext uri="{FF2B5EF4-FFF2-40B4-BE49-F238E27FC236}">
                <a16:creationId xmlns:a16="http://schemas.microsoft.com/office/drawing/2014/main" id="{C22B9A38-F625-46A0-EC54-A287B22FC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0" b="42277"/>
          <a:stretch/>
        </p:blipFill>
        <p:spPr>
          <a:xfrm>
            <a:off x="1" y="10"/>
            <a:ext cx="9669643" cy="685799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36DFB-70D0-C954-8A0D-6AC646B3D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3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Player profile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BAE89-2732-0382-7407-6FB4C2300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31613" y="2434203"/>
            <a:ext cx="3822189" cy="3742763"/>
          </a:xfrm>
        </p:spPr>
        <p:txBody>
          <a:bodyPr vert="horz" lIns="91440" tIns="45720" rIns="91440" bIns="45720" rtlCol="0">
            <a:normAutofit/>
          </a:bodyPr>
          <a:lstStyle/>
          <a:p>
            <a:pPr marL="514338"/>
            <a:r>
              <a:rPr lang="en-US" sz="2000" b="1"/>
              <a:t>Player Name</a:t>
            </a:r>
            <a:r>
              <a:rPr lang="en-US" sz="2000"/>
              <a:t>: [Insert Name]</a:t>
            </a:r>
          </a:p>
          <a:p>
            <a:pPr marL="514338"/>
            <a:r>
              <a:rPr lang="en-US" sz="2000" b="1"/>
              <a:t>Role</a:t>
            </a:r>
            <a:r>
              <a:rPr lang="en-US" sz="2000"/>
              <a:t>: [Batsman/Bowler/All-Rounder/Wicketkeeper]</a:t>
            </a:r>
          </a:p>
          <a:p>
            <a:pPr marL="514338"/>
            <a:r>
              <a:rPr lang="en-US" sz="2000" b="1"/>
              <a:t>Batting Style</a:t>
            </a:r>
            <a:r>
              <a:rPr lang="en-US" sz="2000"/>
              <a:t>: [Right-hand/Left-hand]</a:t>
            </a:r>
          </a:p>
          <a:p>
            <a:pPr marL="514338"/>
            <a:r>
              <a:rPr lang="en-US" sz="2000" b="1"/>
              <a:t>Bowling Style</a:t>
            </a:r>
            <a:r>
              <a:rPr lang="en-US" sz="2000"/>
              <a:t>: [Fast/Spin/Medium Pace]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0908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40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976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69E5F21-89A2-47BD-8349-7CDD94C5F824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Metadata/LabelInfo.xml><?xml version="1.0" encoding="utf-8"?>
<clbl:labelList xmlns:clbl="http://schemas.microsoft.com/office/2020/mipLabelMetadata">
  <clbl:label id="{76a2ae5a-9f00-4f6b-95ed-5d33d77c4d61}" enabled="0" method="" siteId="{76a2ae5a-9f00-4f6b-95ed-5d33d77c4d6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</TotalTime>
  <Words>388</Words>
  <Application>Microsoft Office PowerPoint</Application>
  <PresentationFormat>Widescreen</PresentationFormat>
  <Paragraphs>83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Times New Roman</vt:lpstr>
      <vt:lpstr>Office Theme</vt:lpstr>
      <vt:lpstr>PowerPoint Presentation</vt:lpstr>
      <vt:lpstr>Franchise 3   5000  points  7members</vt:lpstr>
      <vt:lpstr>Cricket Rules</vt:lpstr>
      <vt:lpstr>Cricket Rules</vt:lpstr>
      <vt:lpstr>Pools</vt:lpstr>
      <vt:lpstr>Player profile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R, Rahul</dc:creator>
  <cp:lastModifiedBy>R, Rahul</cp:lastModifiedBy>
  <cp:revision>2</cp:revision>
  <dcterms:created xsi:type="dcterms:W3CDTF">2025-01-13T09:49:47Z</dcterms:created>
  <dcterms:modified xsi:type="dcterms:W3CDTF">2025-01-13T17:36:32Z</dcterms:modified>
</cp:coreProperties>
</file>