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B564B-066F-46BF-8D60-7684C269A074}" v="23" dt="2023-07-26T20:33:2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m Soni" userId="3f08276bd523b484" providerId="LiveId" clId="{522B564B-066F-46BF-8D60-7684C269A074}"/>
    <pc:docChg chg="undo redo custSel addSld delSld modSld">
      <pc:chgData name="Nayam Soni" userId="3f08276bd523b484" providerId="LiveId" clId="{522B564B-066F-46BF-8D60-7684C269A074}" dt="2023-07-26T20:34:26.803" v="537" actId="1076"/>
      <pc:docMkLst>
        <pc:docMk/>
      </pc:docMkLst>
      <pc:sldChg chg="addSp delSp modSp mod">
        <pc:chgData name="Nayam Soni" userId="3f08276bd523b484" providerId="LiveId" clId="{522B564B-066F-46BF-8D60-7684C269A074}" dt="2023-07-26T20:34:26.803" v="537" actId="1076"/>
        <pc:sldMkLst>
          <pc:docMk/>
          <pc:sldMk cId="339281013" sldId="256"/>
        </pc:sldMkLst>
        <pc:spChg chg="mod">
          <ac:chgData name="Nayam Soni" userId="3f08276bd523b484" providerId="LiveId" clId="{522B564B-066F-46BF-8D60-7684C269A074}" dt="2023-07-26T19:23:47.843" v="498" actId="1076"/>
          <ac:spMkLst>
            <pc:docMk/>
            <pc:sldMk cId="339281013" sldId="256"/>
            <ac:spMk id="2" creationId="{AB91D04D-7530-30B1-8759-2A1D0492A4FE}"/>
          </ac:spMkLst>
        </pc:spChg>
        <pc:spChg chg="del">
          <ac:chgData name="Nayam Soni" userId="3f08276bd523b484" providerId="LiveId" clId="{522B564B-066F-46BF-8D60-7684C269A074}" dt="2023-07-26T18:45:01.563" v="430" actId="21"/>
          <ac:spMkLst>
            <pc:docMk/>
            <pc:sldMk cId="339281013" sldId="256"/>
            <ac:spMk id="3" creationId="{A5C08050-4220-CEDE-88DC-54ACFFDD2832}"/>
          </ac:spMkLst>
        </pc:spChg>
        <pc:spChg chg="add del mod">
          <ac:chgData name="Nayam Soni" userId="3f08276bd523b484" providerId="LiveId" clId="{522B564B-066F-46BF-8D60-7684C269A074}" dt="2023-07-26T19:03:20.521" v="437"/>
          <ac:spMkLst>
            <pc:docMk/>
            <pc:sldMk cId="339281013" sldId="256"/>
            <ac:spMk id="7" creationId="{B1A4EC64-B1B4-060E-DF85-41F5464FD7D2}"/>
          </ac:spMkLst>
        </pc:spChg>
        <pc:spChg chg="add del mod">
          <ac:chgData name="Nayam Soni" userId="3f08276bd523b484" providerId="LiveId" clId="{522B564B-066F-46BF-8D60-7684C269A074}" dt="2023-07-26T19:21:14.261" v="445" actId="21"/>
          <ac:spMkLst>
            <pc:docMk/>
            <pc:sldMk cId="339281013" sldId="256"/>
            <ac:spMk id="13" creationId="{B5FA7FC8-6D04-6221-BECB-15F2689AAEBA}"/>
          </ac:spMkLst>
        </pc:spChg>
        <pc:spChg chg="add del mod">
          <ac:chgData name="Nayam Soni" userId="3f08276bd523b484" providerId="LiveId" clId="{522B564B-066F-46BF-8D60-7684C269A074}" dt="2023-07-26T20:31:17.269" v="508" actId="21"/>
          <ac:spMkLst>
            <pc:docMk/>
            <pc:sldMk cId="339281013" sldId="256"/>
            <ac:spMk id="14" creationId="{46033E9D-DECD-08AB-6E9F-A42A8955C187}"/>
          </ac:spMkLst>
        </pc:spChg>
        <pc:spChg chg="add mod">
          <ac:chgData name="Nayam Soni" userId="3f08276bd523b484" providerId="LiveId" clId="{522B564B-066F-46BF-8D60-7684C269A074}" dt="2023-07-26T20:31:26.887" v="509" actId="1076"/>
          <ac:spMkLst>
            <pc:docMk/>
            <pc:sldMk cId="339281013" sldId="256"/>
            <ac:spMk id="15" creationId="{F0667EFB-5057-5D1E-1D63-B0611A92FA2D}"/>
          </ac:spMkLst>
        </pc:spChg>
        <pc:picChg chg="add del mod">
          <ac:chgData name="Nayam Soni" userId="3f08276bd523b484" providerId="LiveId" clId="{522B564B-066F-46BF-8D60-7684C269A074}" dt="2023-07-26T19:03:20.508" v="435" actId="478"/>
          <ac:picMkLst>
            <pc:docMk/>
            <pc:sldMk cId="339281013" sldId="256"/>
            <ac:picMk id="6" creationId="{7854198D-9EE8-0707-0106-32E47C7D2C4D}"/>
          </ac:picMkLst>
        </pc:picChg>
        <pc:picChg chg="add mod">
          <ac:chgData name="Nayam Soni" userId="3f08276bd523b484" providerId="LiveId" clId="{522B564B-066F-46BF-8D60-7684C269A074}" dt="2023-07-26T20:34:26.803" v="537" actId="1076"/>
          <ac:picMkLst>
            <pc:docMk/>
            <pc:sldMk cId="339281013" sldId="256"/>
            <ac:picMk id="12" creationId="{A0472988-348B-C21F-5992-9CA0B396D205}"/>
          </ac:picMkLst>
        </pc:picChg>
      </pc:sldChg>
      <pc:sldChg chg="modSp mod">
        <pc:chgData name="Nayam Soni" userId="3f08276bd523b484" providerId="LiveId" clId="{522B564B-066F-46BF-8D60-7684C269A074}" dt="2023-07-26T18:04:22.355" v="2" actId="1076"/>
        <pc:sldMkLst>
          <pc:docMk/>
          <pc:sldMk cId="3632247175" sldId="261"/>
        </pc:sldMkLst>
        <pc:spChg chg="mod">
          <ac:chgData name="Nayam Soni" userId="3f08276bd523b484" providerId="LiveId" clId="{522B564B-066F-46BF-8D60-7684C269A074}" dt="2023-07-26T18:04:22.355" v="2" actId="1076"/>
          <ac:spMkLst>
            <pc:docMk/>
            <pc:sldMk cId="3632247175" sldId="261"/>
            <ac:spMk id="2" creationId="{429D1B36-0F95-1753-BB35-BDFC4F1C9DC9}"/>
          </ac:spMkLst>
        </pc:spChg>
      </pc:sldChg>
      <pc:sldChg chg="modSp mod">
        <pc:chgData name="Nayam Soni" userId="3f08276bd523b484" providerId="LiveId" clId="{522B564B-066F-46BF-8D60-7684C269A074}" dt="2023-07-26T18:03:42.135" v="1" actId="255"/>
        <pc:sldMkLst>
          <pc:docMk/>
          <pc:sldMk cId="3146461175" sldId="262"/>
        </pc:sldMkLst>
        <pc:spChg chg="mod">
          <ac:chgData name="Nayam Soni" userId="3f08276bd523b484" providerId="LiveId" clId="{522B564B-066F-46BF-8D60-7684C269A074}" dt="2023-07-26T18:03:42.135" v="1" actId="255"/>
          <ac:spMkLst>
            <pc:docMk/>
            <pc:sldMk cId="3146461175" sldId="262"/>
            <ac:spMk id="2" creationId="{11D3C325-031F-26AA-BDBF-94A2DB2515D9}"/>
          </ac:spMkLst>
        </pc:spChg>
      </pc:sldChg>
      <pc:sldChg chg="addSp delSp modSp new mod">
        <pc:chgData name="Nayam Soni" userId="3f08276bd523b484" providerId="LiveId" clId="{522B564B-066F-46BF-8D60-7684C269A074}" dt="2023-07-26T18:11:28.132" v="49" actId="14100"/>
        <pc:sldMkLst>
          <pc:docMk/>
          <pc:sldMk cId="812395440" sldId="263"/>
        </pc:sldMkLst>
        <pc:spChg chg="mod">
          <ac:chgData name="Nayam Soni" userId="3f08276bd523b484" providerId="LiveId" clId="{522B564B-066F-46BF-8D60-7684C269A074}" dt="2023-07-26T18:10:09.454" v="36" actId="1076"/>
          <ac:spMkLst>
            <pc:docMk/>
            <pc:sldMk cId="812395440" sldId="263"/>
            <ac:spMk id="2" creationId="{CD7FE1CE-DAFA-6841-C0A1-22D6766E4A55}"/>
          </ac:spMkLst>
        </pc:spChg>
        <pc:spChg chg="del mod">
          <ac:chgData name="Nayam Soni" userId="3f08276bd523b484" providerId="LiveId" clId="{522B564B-066F-46BF-8D60-7684C269A074}" dt="2023-07-26T18:08:52.616" v="8" actId="931"/>
          <ac:spMkLst>
            <pc:docMk/>
            <pc:sldMk cId="812395440" sldId="263"/>
            <ac:spMk id="3" creationId="{523F7EB6-52DC-4E28-ABD5-E171A41A1771}"/>
          </ac:spMkLst>
        </pc:spChg>
        <pc:spChg chg="add mod">
          <ac:chgData name="Nayam Soni" userId="3f08276bd523b484" providerId="LiveId" clId="{522B564B-066F-46BF-8D60-7684C269A074}" dt="2023-07-26T18:11:28.132" v="49" actId="14100"/>
          <ac:spMkLst>
            <pc:docMk/>
            <pc:sldMk cId="812395440" sldId="263"/>
            <ac:spMk id="8" creationId="{F1917A94-126D-4040-89F6-CAF2D740CD07}"/>
          </ac:spMkLst>
        </pc:spChg>
        <pc:picChg chg="add mod">
          <ac:chgData name="Nayam Soni" userId="3f08276bd523b484" providerId="LiveId" clId="{522B564B-066F-46BF-8D60-7684C269A074}" dt="2023-07-26T18:10:10.596" v="37" actId="1076"/>
          <ac:picMkLst>
            <pc:docMk/>
            <pc:sldMk cId="812395440" sldId="263"/>
            <ac:picMk id="5" creationId="{DFFD15EF-B050-8B08-721D-158C8DB2412A}"/>
          </ac:picMkLst>
        </pc:picChg>
        <pc:picChg chg="add mod">
          <ac:chgData name="Nayam Soni" userId="3f08276bd523b484" providerId="LiveId" clId="{522B564B-066F-46BF-8D60-7684C269A074}" dt="2023-07-26T18:09:13.380" v="16" actId="962"/>
          <ac:picMkLst>
            <pc:docMk/>
            <pc:sldMk cId="812395440" sldId="263"/>
            <ac:picMk id="7" creationId="{4B0F77C1-EE06-8573-2A90-4D475AD3605E}"/>
          </ac:picMkLst>
        </pc:picChg>
      </pc:sldChg>
      <pc:sldChg chg="addSp delSp modSp new mod">
        <pc:chgData name="Nayam Soni" userId="3f08276bd523b484" providerId="LiveId" clId="{522B564B-066F-46BF-8D60-7684C269A074}" dt="2023-07-26T18:16:45.367" v="158" actId="1076"/>
        <pc:sldMkLst>
          <pc:docMk/>
          <pc:sldMk cId="4111612045" sldId="264"/>
        </pc:sldMkLst>
        <pc:spChg chg="mod">
          <ac:chgData name="Nayam Soni" userId="3f08276bd523b484" providerId="LiveId" clId="{522B564B-066F-46BF-8D60-7684C269A074}" dt="2023-07-26T18:16:25.188" v="147" actId="1076"/>
          <ac:spMkLst>
            <pc:docMk/>
            <pc:sldMk cId="4111612045" sldId="264"/>
            <ac:spMk id="2" creationId="{31026A1B-DCCB-CCEF-56EB-DB69B1FA4FA1}"/>
          </ac:spMkLst>
        </pc:spChg>
        <pc:spChg chg="del mod">
          <ac:chgData name="Nayam Soni" userId="3f08276bd523b484" providerId="LiveId" clId="{522B564B-066F-46BF-8D60-7684C269A074}" dt="2023-07-26T18:15:10.551" v="55" actId="931"/>
          <ac:spMkLst>
            <pc:docMk/>
            <pc:sldMk cId="4111612045" sldId="264"/>
            <ac:spMk id="3" creationId="{DEF4081E-BB41-2FDB-C6B4-DF5FD73724C9}"/>
          </ac:spMkLst>
        </pc:spChg>
        <pc:spChg chg="add mod">
          <ac:chgData name="Nayam Soni" userId="3f08276bd523b484" providerId="LiveId" clId="{522B564B-066F-46BF-8D60-7684C269A074}" dt="2023-07-26T18:16:45.367" v="158" actId="1076"/>
          <ac:spMkLst>
            <pc:docMk/>
            <pc:sldMk cId="4111612045" sldId="264"/>
            <ac:spMk id="8" creationId="{3ECF3AFE-311E-86C4-13AA-4C7E0ED46011}"/>
          </ac:spMkLst>
        </pc:spChg>
        <pc:picChg chg="add mod">
          <ac:chgData name="Nayam Soni" userId="3f08276bd523b484" providerId="LiveId" clId="{522B564B-066F-46BF-8D60-7684C269A074}" dt="2023-07-26T18:15:39.152" v="65" actId="14100"/>
          <ac:picMkLst>
            <pc:docMk/>
            <pc:sldMk cId="4111612045" sldId="264"/>
            <ac:picMk id="5" creationId="{F29D248B-8CD1-ECFF-F737-EAB12892A746}"/>
          </ac:picMkLst>
        </pc:picChg>
        <pc:picChg chg="add mod">
          <ac:chgData name="Nayam Soni" userId="3f08276bd523b484" providerId="LiveId" clId="{522B564B-066F-46BF-8D60-7684C269A074}" dt="2023-07-26T18:15:45.736" v="67" actId="1076"/>
          <ac:picMkLst>
            <pc:docMk/>
            <pc:sldMk cId="4111612045" sldId="264"/>
            <ac:picMk id="7" creationId="{B2DF6F0B-B102-CE61-9054-C7CF0FE63353}"/>
          </ac:picMkLst>
        </pc:picChg>
      </pc:sldChg>
      <pc:sldChg chg="addSp delSp modSp new del mod">
        <pc:chgData name="Nayam Soni" userId="3f08276bd523b484" providerId="LiveId" clId="{522B564B-066F-46BF-8D60-7684C269A074}" dt="2023-07-26T18:21:47.217" v="194" actId="2696"/>
        <pc:sldMkLst>
          <pc:docMk/>
          <pc:sldMk cId="1683355350" sldId="265"/>
        </pc:sldMkLst>
        <pc:spChg chg="mod">
          <ac:chgData name="Nayam Soni" userId="3f08276bd523b484" providerId="LiveId" clId="{522B564B-066F-46BF-8D60-7684C269A074}" dt="2023-07-26T18:18:17.142" v="161" actId="27636"/>
          <ac:spMkLst>
            <pc:docMk/>
            <pc:sldMk cId="1683355350" sldId="265"/>
            <ac:spMk id="2" creationId="{FE478868-5EA5-23DC-5757-01E0FCBDD928}"/>
          </ac:spMkLst>
        </pc:spChg>
        <pc:spChg chg="add del mod">
          <ac:chgData name="Nayam Soni" userId="3f08276bd523b484" providerId="LiveId" clId="{522B564B-066F-46BF-8D60-7684C269A074}" dt="2023-07-26T18:18:57.282" v="173" actId="931"/>
          <ac:spMkLst>
            <pc:docMk/>
            <pc:sldMk cId="1683355350" sldId="265"/>
            <ac:spMk id="3" creationId="{1A857EFB-F69E-9DCD-3ABC-7BA02DA8368B}"/>
          </ac:spMkLst>
        </pc:spChg>
        <pc:spChg chg="add del mod">
          <ac:chgData name="Nayam Soni" userId="3f08276bd523b484" providerId="LiveId" clId="{522B564B-066F-46BF-8D60-7684C269A074}" dt="2023-07-26T18:20:43.843" v="185"/>
          <ac:spMkLst>
            <pc:docMk/>
            <pc:sldMk cId="1683355350" sldId="265"/>
            <ac:spMk id="11" creationId="{403DA3B9-4161-A2DF-CEF0-6FC8E5185FB4}"/>
          </ac:spMkLst>
        </pc:spChg>
        <pc:spChg chg="add del mod">
          <ac:chgData name="Nayam Soni" userId="3f08276bd523b484" providerId="LiveId" clId="{522B564B-066F-46BF-8D60-7684C269A074}" dt="2023-07-26T18:21:34.781" v="191" actId="21"/>
          <ac:spMkLst>
            <pc:docMk/>
            <pc:sldMk cId="1683355350" sldId="265"/>
            <ac:spMk id="16" creationId="{4BF4E4DE-CA5E-1870-6218-2C07391E08ED}"/>
          </ac:spMkLst>
        </pc:spChg>
        <pc:spChg chg="add mod">
          <ac:chgData name="Nayam Soni" userId="3f08276bd523b484" providerId="LiveId" clId="{522B564B-066F-46BF-8D60-7684C269A074}" dt="2023-07-26T18:21:38.744" v="193" actId="21"/>
          <ac:spMkLst>
            <pc:docMk/>
            <pc:sldMk cId="1683355350" sldId="265"/>
            <ac:spMk id="18" creationId="{8E02E162-4357-8A18-8E52-FD8EAA1AB01C}"/>
          </ac:spMkLst>
        </pc:spChg>
        <pc:picChg chg="add del mod">
          <ac:chgData name="Nayam Soni" userId="3f08276bd523b484" providerId="LiveId" clId="{522B564B-066F-46BF-8D60-7684C269A074}" dt="2023-07-26T18:18:45.305" v="172" actId="931"/>
          <ac:picMkLst>
            <pc:docMk/>
            <pc:sldMk cId="1683355350" sldId="265"/>
            <ac:picMk id="5" creationId="{06111E72-B5E9-A692-CE3E-31C1802DB2B6}"/>
          </ac:picMkLst>
        </pc:picChg>
        <pc:picChg chg="add del mod">
          <ac:chgData name="Nayam Soni" userId="3f08276bd523b484" providerId="LiveId" clId="{522B564B-066F-46BF-8D60-7684C269A074}" dt="2023-07-26T18:20:40.882" v="184" actId="21"/>
          <ac:picMkLst>
            <pc:docMk/>
            <pc:sldMk cId="1683355350" sldId="265"/>
            <ac:picMk id="7" creationId="{A1ABFFA1-0AA1-0F01-FD6E-A17A48D8812D}"/>
          </ac:picMkLst>
        </pc:picChg>
        <pc:picChg chg="add mod">
          <ac:chgData name="Nayam Soni" userId="3f08276bd523b484" providerId="LiveId" clId="{522B564B-066F-46BF-8D60-7684C269A074}" dt="2023-07-26T18:19:38.368" v="183" actId="1076"/>
          <ac:picMkLst>
            <pc:docMk/>
            <pc:sldMk cId="1683355350" sldId="265"/>
            <ac:picMk id="9" creationId="{82925248-4197-783F-7469-2A443D837F40}"/>
          </ac:picMkLst>
        </pc:picChg>
        <pc:picChg chg="add del mod">
          <ac:chgData name="Nayam Soni" userId="3f08276bd523b484" providerId="LiveId" clId="{522B564B-066F-46BF-8D60-7684C269A074}" dt="2023-07-26T18:21:38.744" v="193" actId="21"/>
          <ac:picMkLst>
            <pc:docMk/>
            <pc:sldMk cId="1683355350" sldId="265"/>
            <ac:picMk id="12" creationId="{B0806852-95AC-E57D-6D59-76E8577F97B9}"/>
          </ac:picMkLst>
        </pc:picChg>
        <pc:picChg chg="add del">
          <ac:chgData name="Nayam Soni" userId="3f08276bd523b484" providerId="LiveId" clId="{522B564B-066F-46BF-8D60-7684C269A074}" dt="2023-07-26T18:21:35.206" v="192" actId="22"/>
          <ac:picMkLst>
            <pc:docMk/>
            <pc:sldMk cId="1683355350" sldId="265"/>
            <ac:picMk id="14" creationId="{9F01944D-868A-B37C-9DCA-0BF3A04A4796}"/>
          </ac:picMkLst>
        </pc:picChg>
      </pc:sldChg>
      <pc:sldChg chg="addSp delSp modSp new mod">
        <pc:chgData name="Nayam Soni" userId="3f08276bd523b484" providerId="LiveId" clId="{522B564B-066F-46BF-8D60-7684C269A074}" dt="2023-07-26T18:31:32.119" v="326" actId="14100"/>
        <pc:sldMkLst>
          <pc:docMk/>
          <pc:sldMk cId="2694778823" sldId="265"/>
        </pc:sldMkLst>
        <pc:spChg chg="mod">
          <ac:chgData name="Nayam Soni" userId="3f08276bd523b484" providerId="LiveId" clId="{522B564B-066F-46BF-8D60-7684C269A074}" dt="2023-07-26T18:31:20.266" v="324" actId="1076"/>
          <ac:spMkLst>
            <pc:docMk/>
            <pc:sldMk cId="2694778823" sldId="265"/>
            <ac:spMk id="2" creationId="{CA729452-D8E5-B0DA-9582-09B4B529C171}"/>
          </ac:spMkLst>
        </pc:spChg>
        <pc:spChg chg="del mod">
          <ac:chgData name="Nayam Soni" userId="3f08276bd523b484" providerId="LiveId" clId="{522B564B-066F-46BF-8D60-7684C269A074}" dt="2023-07-26T18:22:52.843" v="200" actId="931"/>
          <ac:spMkLst>
            <pc:docMk/>
            <pc:sldMk cId="2694778823" sldId="265"/>
            <ac:spMk id="3" creationId="{2D3475A7-1006-6309-9C00-3B5BD76F8D04}"/>
          </ac:spMkLst>
        </pc:spChg>
        <pc:spChg chg="add mod">
          <ac:chgData name="Nayam Soni" userId="3f08276bd523b484" providerId="LiveId" clId="{522B564B-066F-46BF-8D60-7684C269A074}" dt="2023-07-26T18:30:47.737" v="320" actId="1076"/>
          <ac:spMkLst>
            <pc:docMk/>
            <pc:sldMk cId="2694778823" sldId="265"/>
            <ac:spMk id="8" creationId="{511683BE-A5A3-CCB0-99FD-3D3365ED6851}"/>
          </ac:spMkLst>
        </pc:spChg>
        <pc:picChg chg="add mod">
          <ac:chgData name="Nayam Soni" userId="3f08276bd523b484" providerId="LiveId" clId="{522B564B-066F-46BF-8D60-7684C269A074}" dt="2023-07-26T18:31:32.119" v="326" actId="14100"/>
          <ac:picMkLst>
            <pc:docMk/>
            <pc:sldMk cId="2694778823" sldId="265"/>
            <ac:picMk id="5" creationId="{E9CD6BBF-ED49-B9E6-EEEA-F330C6E48540}"/>
          </ac:picMkLst>
        </pc:picChg>
        <pc:picChg chg="add mod">
          <ac:chgData name="Nayam Soni" userId="3f08276bd523b484" providerId="LiveId" clId="{522B564B-066F-46BF-8D60-7684C269A074}" dt="2023-07-26T18:28:43.788" v="208" actId="27614"/>
          <ac:picMkLst>
            <pc:docMk/>
            <pc:sldMk cId="2694778823" sldId="265"/>
            <ac:picMk id="7" creationId="{B856833A-5668-11FD-5073-9D04D6A61C4D}"/>
          </ac:picMkLst>
        </pc:picChg>
      </pc:sldChg>
      <pc:sldChg chg="addSp delSp modSp new mod">
        <pc:chgData name="Nayam Soni" userId="3f08276bd523b484" providerId="LiveId" clId="{522B564B-066F-46BF-8D60-7684C269A074}" dt="2023-07-26T18:36:40.621" v="428" actId="1076"/>
        <pc:sldMkLst>
          <pc:docMk/>
          <pc:sldMk cId="2405774484" sldId="266"/>
        </pc:sldMkLst>
        <pc:spChg chg="mod">
          <ac:chgData name="Nayam Soni" userId="3f08276bd523b484" providerId="LiveId" clId="{522B564B-066F-46BF-8D60-7684C269A074}" dt="2023-07-26T18:35:06.922" v="416" actId="1076"/>
          <ac:spMkLst>
            <pc:docMk/>
            <pc:sldMk cId="2405774484" sldId="266"/>
            <ac:spMk id="2" creationId="{4B50B65D-FF26-1D54-6AE2-400D9144ED6F}"/>
          </ac:spMkLst>
        </pc:spChg>
        <pc:spChg chg="del mod">
          <ac:chgData name="Nayam Soni" userId="3f08276bd523b484" providerId="LiveId" clId="{522B564B-066F-46BF-8D60-7684C269A074}" dt="2023-07-26T18:33:18.241" v="332" actId="931"/>
          <ac:spMkLst>
            <pc:docMk/>
            <pc:sldMk cId="2405774484" sldId="266"/>
            <ac:spMk id="3" creationId="{0FB71A9A-EAD3-3C08-2076-F9379FBFD6CB}"/>
          </ac:spMkLst>
        </pc:spChg>
        <pc:spChg chg="add mod">
          <ac:chgData name="Nayam Soni" userId="3f08276bd523b484" providerId="LiveId" clId="{522B564B-066F-46BF-8D60-7684C269A074}" dt="2023-07-26T18:35:31.073" v="427" actId="1076"/>
          <ac:spMkLst>
            <pc:docMk/>
            <pc:sldMk cId="2405774484" sldId="266"/>
            <ac:spMk id="8" creationId="{AFE50A58-E9C2-3E0F-60EB-96F36AD50D09}"/>
          </ac:spMkLst>
        </pc:spChg>
        <pc:picChg chg="add mod">
          <ac:chgData name="Nayam Soni" userId="3f08276bd523b484" providerId="LiveId" clId="{522B564B-066F-46BF-8D60-7684C269A074}" dt="2023-07-26T18:33:58.857" v="343" actId="1076"/>
          <ac:picMkLst>
            <pc:docMk/>
            <pc:sldMk cId="2405774484" sldId="266"/>
            <ac:picMk id="5" creationId="{85E262AA-3635-E311-045D-E6358676FC12}"/>
          </ac:picMkLst>
        </pc:picChg>
        <pc:picChg chg="add mod">
          <ac:chgData name="Nayam Soni" userId="3f08276bd523b484" providerId="LiveId" clId="{522B564B-066F-46BF-8D60-7684C269A074}" dt="2023-07-26T18:36:40.621" v="428" actId="1076"/>
          <ac:picMkLst>
            <pc:docMk/>
            <pc:sldMk cId="2405774484" sldId="266"/>
            <ac:picMk id="7" creationId="{1943BDCA-D28D-D515-9792-68673D60177C}"/>
          </ac:picMkLst>
        </pc:picChg>
      </pc:sldChg>
      <pc:sldChg chg="addSp delSp modSp new mod">
        <pc:chgData name="Nayam Soni" userId="3f08276bd523b484" providerId="LiveId" clId="{522B564B-066F-46BF-8D60-7684C269A074}" dt="2023-07-26T20:34:10.710" v="536" actId="1076"/>
        <pc:sldMkLst>
          <pc:docMk/>
          <pc:sldMk cId="3192255817" sldId="267"/>
        </pc:sldMkLst>
        <pc:spChg chg="del">
          <ac:chgData name="Nayam Soni" userId="3f08276bd523b484" providerId="LiveId" clId="{522B564B-066F-46BF-8D60-7684C269A074}" dt="2023-07-26T20:33:03.158" v="526" actId="21"/>
          <ac:spMkLst>
            <pc:docMk/>
            <pc:sldMk cId="3192255817" sldId="267"/>
            <ac:spMk id="2" creationId="{DA9D4D07-A160-F1E5-121B-8E5356D71989}"/>
          </ac:spMkLst>
        </pc:spChg>
        <pc:spChg chg="del mod">
          <ac:chgData name="Nayam Soni" userId="3f08276bd523b484" providerId="LiveId" clId="{522B564B-066F-46BF-8D60-7684C269A074}" dt="2023-07-26T20:32:59.579" v="525" actId="21"/>
          <ac:spMkLst>
            <pc:docMk/>
            <pc:sldMk cId="3192255817" sldId="267"/>
            <ac:spMk id="3" creationId="{B4E7C95C-FF7E-E00D-6BBD-6464A9015396}"/>
          </ac:spMkLst>
        </pc:spChg>
        <pc:spChg chg="add mod">
          <ac:chgData name="Nayam Soni" userId="3f08276bd523b484" providerId="LiveId" clId="{522B564B-066F-46BF-8D60-7684C269A074}" dt="2023-07-26T20:34:10.710" v="536" actId="1076"/>
          <ac:spMkLst>
            <pc:docMk/>
            <pc:sldMk cId="3192255817" sldId="267"/>
            <ac:spMk id="4" creationId="{08200770-4059-41CD-20F6-0BE477671E9E}"/>
          </ac:spMkLst>
        </pc:spChg>
        <pc:spChg chg="add del mod">
          <ac:chgData name="Nayam Soni" userId="3f08276bd523b484" providerId="LiveId" clId="{522B564B-066F-46BF-8D60-7684C269A074}" dt="2023-07-26T20:33:38.028" v="533"/>
          <ac:spMkLst>
            <pc:docMk/>
            <pc:sldMk cId="3192255817" sldId="267"/>
            <ac:spMk id="5" creationId="{525B35F1-5804-691E-4A4C-DF874627779E}"/>
          </ac:spMkLst>
        </pc:spChg>
        <pc:spChg chg="add del mod">
          <ac:chgData name="Nayam Soni" userId="3f08276bd523b484" providerId="LiveId" clId="{522B564B-066F-46BF-8D60-7684C269A074}" dt="2023-07-26T20:33:38.011" v="531" actId="21"/>
          <ac:spMkLst>
            <pc:docMk/>
            <pc:sldMk cId="3192255817" sldId="267"/>
            <ac:spMk id="7" creationId="{DAD115B4-A7F7-61CE-461D-C878604CB5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9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89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05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4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0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9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4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0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45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D04D-7530-30B1-8759-2A1D0492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303743"/>
            <a:ext cx="5854698" cy="4278224"/>
          </a:xfrm>
        </p:spPr>
        <p:txBody>
          <a:bodyPr anchor="ctr">
            <a:normAutofit/>
          </a:bodyPr>
          <a:lstStyle/>
          <a:p>
            <a:pPr algn="r"/>
            <a:br>
              <a:rPr lang="en-IN" sz="5400"/>
            </a:br>
            <a:endParaRPr lang="en-IN" sz="5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472988-348B-C21F-5992-9CA0B396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82" y="1080656"/>
            <a:ext cx="6968836" cy="53754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667EFB-5057-5D1E-1D63-B0611A92FA2D}"/>
              </a:ext>
            </a:extLst>
          </p:cNvPr>
          <p:cNvSpPr/>
          <p:nvPr/>
        </p:nvSpPr>
        <p:spPr>
          <a:xfrm>
            <a:off x="447507" y="45783"/>
            <a:ext cx="11093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SQL Case Study : Pizza Runner</a:t>
            </a:r>
          </a:p>
        </p:txBody>
      </p:sp>
    </p:spTree>
    <p:extLst>
      <p:ext uri="{BB962C8B-B14F-4D97-AF65-F5344CB8AC3E}">
        <p14:creationId xmlns:p14="http://schemas.microsoft.com/office/powerpoint/2010/main" val="33928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452-D8E5-B0DA-9582-09B4B529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364"/>
            <a:ext cx="11775263" cy="457200"/>
          </a:xfrm>
        </p:spPr>
        <p:txBody>
          <a:bodyPr>
            <a:noAutofit/>
          </a:bodyPr>
          <a:lstStyle/>
          <a:p>
            <a:r>
              <a:rPr lang="en-IN" sz="2800" dirty="0"/>
              <a:t>Question 9: What was the total volume of pizzas ordered for each</a:t>
            </a:r>
            <a:br>
              <a:rPr lang="en-IN" sz="2800" dirty="0"/>
            </a:br>
            <a:r>
              <a:rPr lang="en-IN" sz="2800" dirty="0"/>
              <a:t> hour of the day?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9CD6BBF-ED49-B9E6-EEEA-F330C6E4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984883"/>
            <a:ext cx="8709480" cy="195623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56833A-5668-11FD-5073-9D04D6A6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429000"/>
            <a:ext cx="6192114" cy="3391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683BE-A5A3-CCB0-99FD-3D3365ED6851}"/>
              </a:ext>
            </a:extLst>
          </p:cNvPr>
          <p:cNvSpPr txBox="1"/>
          <p:nvPr/>
        </p:nvSpPr>
        <p:spPr>
          <a:xfrm>
            <a:off x="913795" y="300039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69477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B65D-FF26-1D54-6AE2-400D9144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09" y="330688"/>
            <a:ext cx="10353762" cy="457200"/>
          </a:xfrm>
        </p:spPr>
        <p:txBody>
          <a:bodyPr>
            <a:noAutofit/>
          </a:bodyPr>
          <a:lstStyle/>
          <a:p>
            <a:r>
              <a:rPr lang="en-IN" sz="3200" dirty="0"/>
              <a:t>Question 10: What was the Volume of orders for each day of the week?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5E262AA-3635-E311-045D-E6358676F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1179774"/>
            <a:ext cx="7678662" cy="1987023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943BDCA-D28D-D515-9792-68673D60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3515849"/>
            <a:ext cx="7301291" cy="3265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50A58-E9C2-3E0F-60EB-96F36AD50D09}"/>
              </a:ext>
            </a:extLst>
          </p:cNvPr>
          <p:cNvSpPr txBox="1"/>
          <p:nvPr/>
        </p:nvSpPr>
        <p:spPr>
          <a:xfrm>
            <a:off x="924443" y="316144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40577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00770-4059-41CD-20F6-0BE477671E9E}"/>
              </a:ext>
            </a:extLst>
          </p:cNvPr>
          <p:cNvSpPr/>
          <p:nvPr/>
        </p:nvSpPr>
        <p:spPr>
          <a:xfrm>
            <a:off x="775854" y="2108350"/>
            <a:ext cx="102107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22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8E23-3A97-CD02-5505-3CA381AB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1: How many </a:t>
            </a:r>
            <a:r>
              <a:rPr lang="en-IN" dirty="0">
                <a:effectLst/>
              </a:rPr>
              <a:t>pizzas</a:t>
            </a:r>
            <a:r>
              <a:rPr lang="en-IN" dirty="0"/>
              <a:t> were ordered? </a:t>
            </a:r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5BD44AE-B206-6BFD-E7FD-B45BA5064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406911"/>
            <a:ext cx="6579125" cy="1698532"/>
          </a:xfr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4B2CB42-676C-4A6B-BE14-B5E139C4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123151"/>
            <a:ext cx="3377335" cy="2125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7DBE-9907-89E9-E69B-4E74D829EC25}"/>
              </a:ext>
            </a:extLst>
          </p:cNvPr>
          <p:cNvSpPr txBox="1"/>
          <p:nvPr/>
        </p:nvSpPr>
        <p:spPr>
          <a:xfrm>
            <a:off x="816813" y="3445553"/>
            <a:ext cx="44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 Total 14 pizzas were ordered. </a:t>
            </a:r>
          </a:p>
        </p:txBody>
      </p:sp>
    </p:spTree>
    <p:extLst>
      <p:ext uri="{BB962C8B-B14F-4D97-AF65-F5344CB8AC3E}">
        <p14:creationId xmlns:p14="http://schemas.microsoft.com/office/powerpoint/2010/main" val="366191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45B8-D7FA-7721-D835-D2E5F574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81" y="632769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2: How many unique customer orders were made?</a:t>
            </a:r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6774537-E31A-1F50-B698-8BAC08E6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81608"/>
            <a:ext cx="7022061" cy="1473542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4E27CFC-1D85-E098-7B42-7123CB4C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284877"/>
            <a:ext cx="2800076" cy="1775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C31D-D588-8978-71BF-F99E11E72F94}"/>
              </a:ext>
            </a:extLst>
          </p:cNvPr>
          <p:cNvSpPr txBox="1"/>
          <p:nvPr/>
        </p:nvSpPr>
        <p:spPr>
          <a:xfrm>
            <a:off x="913795" y="3562123"/>
            <a:ext cx="537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 : There were total 10 unique orders. </a:t>
            </a:r>
          </a:p>
        </p:txBody>
      </p:sp>
    </p:spTree>
    <p:extLst>
      <p:ext uri="{BB962C8B-B14F-4D97-AF65-F5344CB8AC3E}">
        <p14:creationId xmlns:p14="http://schemas.microsoft.com/office/powerpoint/2010/main" val="318554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8E54-3017-F7B9-93EE-703C99C2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2" y="475977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3: How many successful orders were delivered by each runner?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7E45DC-650F-6C1F-6453-AF186622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400122"/>
            <a:ext cx="7428347" cy="222703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9B33A3-3495-31E5-A451-582C2A95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094106"/>
            <a:ext cx="6612404" cy="2498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805B4-0ED6-A808-9C85-6D1FBC9FE8DD}"/>
              </a:ext>
            </a:extLst>
          </p:cNvPr>
          <p:cNvSpPr txBox="1"/>
          <p:nvPr/>
        </p:nvSpPr>
        <p:spPr>
          <a:xfrm>
            <a:off x="868944" y="3724774"/>
            <a:ext cx="304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60165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772B-F2A0-FD89-622E-6425F357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29" y="346433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4: How many of each type of pizza was delivered?</a:t>
            </a:r>
          </a:p>
        </p:txBody>
      </p:sp>
      <p:pic>
        <p:nvPicPr>
          <p:cNvPr id="5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75950928-CB41-B4E0-DF6A-21DA63CA9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501" y="1146244"/>
            <a:ext cx="7437992" cy="2361050"/>
          </a:xfr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F33C6663-1E76-D78A-0FA9-C66B72FF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1" y="4218049"/>
            <a:ext cx="7306695" cy="241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49DB5-B685-0686-C9E5-BD0AC4C0FEDB}"/>
              </a:ext>
            </a:extLst>
          </p:cNvPr>
          <p:cNvSpPr txBox="1"/>
          <p:nvPr/>
        </p:nvSpPr>
        <p:spPr>
          <a:xfrm>
            <a:off x="838501" y="3770041"/>
            <a:ext cx="234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403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1B36-0F95-1753-BB35-BDFC4F1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02" y="98729"/>
            <a:ext cx="11322659" cy="833802"/>
          </a:xfrm>
        </p:spPr>
        <p:txBody>
          <a:bodyPr>
            <a:noAutofit/>
          </a:bodyPr>
          <a:lstStyle/>
          <a:p>
            <a:r>
              <a:rPr lang="en-IN" sz="2800" dirty="0"/>
              <a:t>Question 5: How many Vegetarian and Meatlovers were ordered by each      customer?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AD5716-7C59-2CA5-14F6-53C595E3F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73" y="2985494"/>
            <a:ext cx="8284754" cy="3717506"/>
          </a:xfrm>
          <a:prstGeom prst="rect">
            <a:avLst/>
          </a:prstGeom>
        </p:spPr>
      </p:pic>
      <p:pic>
        <p:nvPicPr>
          <p:cNvPr id="5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93606442-C08F-3D5D-1542-D4029BEB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64" y="929941"/>
            <a:ext cx="6254320" cy="1979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FFD7D-18CD-044A-0368-2B627C7C2E4F}"/>
              </a:ext>
            </a:extLst>
          </p:cNvPr>
          <p:cNvSpPr txBox="1"/>
          <p:nvPr/>
        </p:nvSpPr>
        <p:spPr>
          <a:xfrm>
            <a:off x="2549632" y="3078079"/>
            <a:ext cx="18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6322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C325-031F-26AA-BDBF-94A2DB25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79078"/>
            <a:ext cx="10353762" cy="457200"/>
          </a:xfrm>
        </p:spPr>
        <p:txBody>
          <a:bodyPr>
            <a:noAutofit/>
          </a:bodyPr>
          <a:lstStyle/>
          <a:p>
            <a:r>
              <a:rPr lang="en-IN" sz="3200" dirty="0"/>
              <a:t>Question 6: What was the maximum number of pizzas delivered in a single order?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F9029D4-ECBA-7BCF-B95E-AE91CD52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076631"/>
            <a:ext cx="8131732" cy="3204693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E72633D-9A9F-F1D9-0C27-519F7B8A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4926179"/>
            <a:ext cx="2871049" cy="173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7DA4C-CDED-6E3B-A44F-94446202119E}"/>
              </a:ext>
            </a:extLst>
          </p:cNvPr>
          <p:cNvSpPr txBox="1"/>
          <p:nvPr/>
        </p:nvSpPr>
        <p:spPr>
          <a:xfrm>
            <a:off x="913794" y="4401401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314646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E1CE-DAFA-6841-C0A1-22D6766E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13855"/>
            <a:ext cx="11790218" cy="1052945"/>
          </a:xfrm>
        </p:spPr>
        <p:txBody>
          <a:bodyPr>
            <a:normAutofit/>
          </a:bodyPr>
          <a:lstStyle/>
          <a:p>
            <a:r>
              <a:rPr lang="en-IN" sz="2800" dirty="0"/>
              <a:t>Question 7: </a:t>
            </a:r>
            <a:r>
              <a:rPr lang="en-US" sz="2800" dirty="0"/>
              <a:t>For each customer, how many delivered pizzas had at least 1 change and how many had no changes?</a:t>
            </a:r>
            <a:endParaRPr lang="en-IN" sz="2800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FFD15EF-B050-8B08-721D-158C8DB24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1080654"/>
            <a:ext cx="6288863" cy="265413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0F77C1-EE06-8573-2A90-4D475AD3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4168708"/>
            <a:ext cx="10031225" cy="2600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17A94-126D-4040-89F6-CAF2D740CD07}"/>
              </a:ext>
            </a:extLst>
          </p:cNvPr>
          <p:cNvSpPr txBox="1"/>
          <p:nvPr/>
        </p:nvSpPr>
        <p:spPr>
          <a:xfrm>
            <a:off x="913793" y="3767082"/>
            <a:ext cx="21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1239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A1B-DCCB-CCEF-56EB-DB69B1FA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99" y="401329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8: How many pizzas were delivered that had both exclusions and extras?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29D248B-8CD1-ECFF-F737-EAB12892A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351874"/>
            <a:ext cx="7583091" cy="2612787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2DF6F0B-B102-CE61-9054-C7CF0FE6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555581"/>
            <a:ext cx="3194455" cy="1901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F3AFE-311E-86C4-13AA-4C7E0ED46011}"/>
              </a:ext>
            </a:extLst>
          </p:cNvPr>
          <p:cNvSpPr txBox="1"/>
          <p:nvPr/>
        </p:nvSpPr>
        <p:spPr>
          <a:xfrm>
            <a:off x="801859" y="4075455"/>
            <a:ext cx="215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11161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180</TotalTime>
  <Words>192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 </vt:lpstr>
      <vt:lpstr>Question 1: How many pizzas were ordered? </vt:lpstr>
      <vt:lpstr>Question 2: How many unique customer orders were made?</vt:lpstr>
      <vt:lpstr>Question 3: How many successful orders were delivered by each runner?</vt:lpstr>
      <vt:lpstr>Question 4: How many of each type of pizza was delivered?</vt:lpstr>
      <vt:lpstr>Question 5: How many Vegetarian and Meatlovers were ordered by each      customer?</vt:lpstr>
      <vt:lpstr>Question 6: What was the maximum number of pizzas delivered in a single order?</vt:lpstr>
      <vt:lpstr>Question 7: For each customer, how many delivered pizzas had at least 1 change and how many had no changes?</vt:lpstr>
      <vt:lpstr>Question 8: How many pizzas were delivered that had both exclusions and extras?</vt:lpstr>
      <vt:lpstr>Question 9: What was the total volume of pizzas ordered for each  hour of the day?</vt:lpstr>
      <vt:lpstr>Question 10: What was the Volume of orders for each day of the week?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Nayam Soni</dc:creator>
  <cp:lastModifiedBy>Nayam Soni</cp:lastModifiedBy>
  <cp:revision>1</cp:revision>
  <dcterms:created xsi:type="dcterms:W3CDTF">2023-07-26T17:33:47Z</dcterms:created>
  <dcterms:modified xsi:type="dcterms:W3CDTF">2023-07-26T20:34:28Z</dcterms:modified>
</cp:coreProperties>
</file>