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5" r:id="rId7"/>
    <p:sldId id="260" r:id="rId8"/>
    <p:sldId id="261" r:id="rId9"/>
    <p:sldId id="262" r:id="rId10"/>
    <p:sldId id="263" r:id="rId11"/>
    <p:sldId id="268" r:id="rId12"/>
    <p:sldId id="264"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5" d="100"/>
          <a:sy n="95" d="100"/>
        </p:scale>
        <p:origin x="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F7FD-A3B8-704A-0C69-257FF41B8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80DE52-88A0-A85D-4918-C81329534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F848A2-18CF-EFDC-C4BA-2D2813E33305}"/>
              </a:ext>
            </a:extLst>
          </p:cNvPr>
          <p:cNvSpPr>
            <a:spLocks noGrp="1"/>
          </p:cNvSpPr>
          <p:nvPr>
            <p:ph type="dt" sz="half" idx="10"/>
          </p:nvPr>
        </p:nvSpPr>
        <p:spPr/>
        <p:txBody>
          <a:bodyPr/>
          <a:lstStyle/>
          <a:p>
            <a:fld id="{D3DBC8CE-FA52-41C6-A071-39D1D79038DE}" type="datetimeFigureOut">
              <a:rPr lang="en-IN" smtClean="0"/>
              <a:t>Thu, 17 Nov</a:t>
            </a:fld>
            <a:endParaRPr lang="en-IN"/>
          </a:p>
        </p:txBody>
      </p:sp>
      <p:sp>
        <p:nvSpPr>
          <p:cNvPr id="5" name="Footer Placeholder 4">
            <a:extLst>
              <a:ext uri="{FF2B5EF4-FFF2-40B4-BE49-F238E27FC236}">
                <a16:creationId xmlns:a16="http://schemas.microsoft.com/office/drawing/2014/main" id="{4BCE563F-771D-6386-AF98-D206E87B59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6DA1A-86FF-831B-404F-A9C3631EFB81}"/>
              </a:ext>
            </a:extLst>
          </p:cNvPr>
          <p:cNvSpPr>
            <a:spLocks noGrp="1"/>
          </p:cNvSpPr>
          <p:nvPr>
            <p:ph type="sldNum" sz="quarter" idx="12"/>
          </p:nvPr>
        </p:nvSpPr>
        <p:spPr/>
        <p:txBody>
          <a:bodyPr/>
          <a:lstStyle/>
          <a:p>
            <a:fld id="{8C373BD5-4EEB-416D-B7E3-23AF8869ADA0}" type="slidenum">
              <a:rPr lang="en-IN" smtClean="0"/>
              <a:t>‹#›</a:t>
            </a:fld>
            <a:endParaRPr lang="en-IN"/>
          </a:p>
        </p:txBody>
      </p:sp>
    </p:spTree>
    <p:extLst>
      <p:ext uri="{BB962C8B-B14F-4D97-AF65-F5344CB8AC3E}">
        <p14:creationId xmlns:p14="http://schemas.microsoft.com/office/powerpoint/2010/main" val="196126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4783-8D76-C3C6-38A8-529672735F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92E931-676D-0DB1-3124-D2AC257C3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87A64D-603D-1490-0D48-F693599F0E79}"/>
              </a:ext>
            </a:extLst>
          </p:cNvPr>
          <p:cNvSpPr>
            <a:spLocks noGrp="1"/>
          </p:cNvSpPr>
          <p:nvPr>
            <p:ph type="dt" sz="half" idx="10"/>
          </p:nvPr>
        </p:nvSpPr>
        <p:spPr/>
        <p:txBody>
          <a:bodyPr/>
          <a:lstStyle/>
          <a:p>
            <a:fld id="{D3DBC8CE-FA52-41C6-A071-39D1D79038DE}" type="datetimeFigureOut">
              <a:rPr lang="en-IN" smtClean="0"/>
              <a:t>Thu, 17 Nov</a:t>
            </a:fld>
            <a:endParaRPr lang="en-IN"/>
          </a:p>
        </p:txBody>
      </p:sp>
      <p:sp>
        <p:nvSpPr>
          <p:cNvPr id="5" name="Footer Placeholder 4">
            <a:extLst>
              <a:ext uri="{FF2B5EF4-FFF2-40B4-BE49-F238E27FC236}">
                <a16:creationId xmlns:a16="http://schemas.microsoft.com/office/drawing/2014/main" id="{6450C5BC-AF33-52ED-D2C5-87A1A38D1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31DDF5-B05A-24E7-CFE1-1049D486DA37}"/>
              </a:ext>
            </a:extLst>
          </p:cNvPr>
          <p:cNvSpPr>
            <a:spLocks noGrp="1"/>
          </p:cNvSpPr>
          <p:nvPr>
            <p:ph type="sldNum" sz="quarter" idx="12"/>
          </p:nvPr>
        </p:nvSpPr>
        <p:spPr/>
        <p:txBody>
          <a:bodyPr/>
          <a:lstStyle/>
          <a:p>
            <a:fld id="{8C373BD5-4EEB-416D-B7E3-23AF8869ADA0}" type="slidenum">
              <a:rPr lang="en-IN" smtClean="0"/>
              <a:t>‹#›</a:t>
            </a:fld>
            <a:endParaRPr lang="en-IN"/>
          </a:p>
        </p:txBody>
      </p:sp>
    </p:spTree>
    <p:extLst>
      <p:ext uri="{BB962C8B-B14F-4D97-AF65-F5344CB8AC3E}">
        <p14:creationId xmlns:p14="http://schemas.microsoft.com/office/powerpoint/2010/main" val="299166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2C4AE4-19A1-6DB3-EFEA-13686AE17A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7EF38E-789E-7521-1ABE-20EBD065DE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F5280-FE3E-9224-27CE-6CA7A92D79DA}"/>
              </a:ext>
            </a:extLst>
          </p:cNvPr>
          <p:cNvSpPr>
            <a:spLocks noGrp="1"/>
          </p:cNvSpPr>
          <p:nvPr>
            <p:ph type="dt" sz="half" idx="10"/>
          </p:nvPr>
        </p:nvSpPr>
        <p:spPr/>
        <p:txBody>
          <a:bodyPr/>
          <a:lstStyle/>
          <a:p>
            <a:fld id="{D3DBC8CE-FA52-41C6-A071-39D1D79038DE}" type="datetimeFigureOut">
              <a:rPr lang="en-IN" smtClean="0"/>
              <a:t>Thu, 17 Nov</a:t>
            </a:fld>
            <a:endParaRPr lang="en-IN"/>
          </a:p>
        </p:txBody>
      </p:sp>
      <p:sp>
        <p:nvSpPr>
          <p:cNvPr id="5" name="Footer Placeholder 4">
            <a:extLst>
              <a:ext uri="{FF2B5EF4-FFF2-40B4-BE49-F238E27FC236}">
                <a16:creationId xmlns:a16="http://schemas.microsoft.com/office/drawing/2014/main" id="{2A2D0E6D-A2C5-7292-FDC0-8DB8F6AEE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0A202C-6E98-113B-AD03-7DD3346C0FFA}"/>
              </a:ext>
            </a:extLst>
          </p:cNvPr>
          <p:cNvSpPr>
            <a:spLocks noGrp="1"/>
          </p:cNvSpPr>
          <p:nvPr>
            <p:ph type="sldNum" sz="quarter" idx="12"/>
          </p:nvPr>
        </p:nvSpPr>
        <p:spPr/>
        <p:txBody>
          <a:bodyPr/>
          <a:lstStyle/>
          <a:p>
            <a:fld id="{8C373BD5-4EEB-416D-B7E3-23AF8869ADA0}" type="slidenum">
              <a:rPr lang="en-IN" smtClean="0"/>
              <a:t>‹#›</a:t>
            </a:fld>
            <a:endParaRPr lang="en-IN"/>
          </a:p>
        </p:txBody>
      </p:sp>
    </p:spTree>
    <p:extLst>
      <p:ext uri="{BB962C8B-B14F-4D97-AF65-F5344CB8AC3E}">
        <p14:creationId xmlns:p14="http://schemas.microsoft.com/office/powerpoint/2010/main" val="187277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2EB0-7CA6-2410-3CE8-97ADB2BCFE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64EA27-AAD6-2707-6603-0E8B8F312B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EA73C3-E63C-DAC2-32C4-EF1D626198A3}"/>
              </a:ext>
            </a:extLst>
          </p:cNvPr>
          <p:cNvSpPr>
            <a:spLocks noGrp="1"/>
          </p:cNvSpPr>
          <p:nvPr>
            <p:ph type="dt" sz="half" idx="10"/>
          </p:nvPr>
        </p:nvSpPr>
        <p:spPr/>
        <p:txBody>
          <a:bodyPr/>
          <a:lstStyle/>
          <a:p>
            <a:fld id="{D3DBC8CE-FA52-41C6-A071-39D1D79038DE}" type="datetimeFigureOut">
              <a:rPr lang="en-IN" smtClean="0"/>
              <a:t>Thu, 17 Nov</a:t>
            </a:fld>
            <a:endParaRPr lang="en-IN"/>
          </a:p>
        </p:txBody>
      </p:sp>
      <p:sp>
        <p:nvSpPr>
          <p:cNvPr id="5" name="Footer Placeholder 4">
            <a:extLst>
              <a:ext uri="{FF2B5EF4-FFF2-40B4-BE49-F238E27FC236}">
                <a16:creationId xmlns:a16="http://schemas.microsoft.com/office/drawing/2014/main" id="{3EDB26F9-75A0-E6F0-F51A-F49D488468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E8CDF-E744-A3B8-5725-1D8566ACFC45}"/>
              </a:ext>
            </a:extLst>
          </p:cNvPr>
          <p:cNvSpPr>
            <a:spLocks noGrp="1"/>
          </p:cNvSpPr>
          <p:nvPr>
            <p:ph type="sldNum" sz="quarter" idx="12"/>
          </p:nvPr>
        </p:nvSpPr>
        <p:spPr/>
        <p:txBody>
          <a:bodyPr/>
          <a:lstStyle/>
          <a:p>
            <a:fld id="{8C373BD5-4EEB-416D-B7E3-23AF8869ADA0}" type="slidenum">
              <a:rPr lang="en-IN" smtClean="0"/>
              <a:t>‹#›</a:t>
            </a:fld>
            <a:endParaRPr lang="en-IN"/>
          </a:p>
        </p:txBody>
      </p:sp>
    </p:spTree>
    <p:extLst>
      <p:ext uri="{BB962C8B-B14F-4D97-AF65-F5344CB8AC3E}">
        <p14:creationId xmlns:p14="http://schemas.microsoft.com/office/powerpoint/2010/main" val="29192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0A96-B888-591E-0F4F-7B22FBC735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86A695-A9A0-4CC5-F7BB-E8CA1F68E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2E76A-1C49-C5AA-A1D5-3FE0E2664459}"/>
              </a:ext>
            </a:extLst>
          </p:cNvPr>
          <p:cNvSpPr>
            <a:spLocks noGrp="1"/>
          </p:cNvSpPr>
          <p:nvPr>
            <p:ph type="dt" sz="half" idx="10"/>
          </p:nvPr>
        </p:nvSpPr>
        <p:spPr/>
        <p:txBody>
          <a:bodyPr/>
          <a:lstStyle/>
          <a:p>
            <a:fld id="{D3DBC8CE-FA52-41C6-A071-39D1D79038DE}" type="datetimeFigureOut">
              <a:rPr lang="en-IN" smtClean="0"/>
              <a:t>Thu, 17 Nov</a:t>
            </a:fld>
            <a:endParaRPr lang="en-IN"/>
          </a:p>
        </p:txBody>
      </p:sp>
      <p:sp>
        <p:nvSpPr>
          <p:cNvPr id="5" name="Footer Placeholder 4">
            <a:extLst>
              <a:ext uri="{FF2B5EF4-FFF2-40B4-BE49-F238E27FC236}">
                <a16:creationId xmlns:a16="http://schemas.microsoft.com/office/drawing/2014/main" id="{5D2A1D67-FBAE-4B9D-0D3D-62ABFCB3E8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30FFF4-3453-B95A-705A-A24080E68551}"/>
              </a:ext>
            </a:extLst>
          </p:cNvPr>
          <p:cNvSpPr>
            <a:spLocks noGrp="1"/>
          </p:cNvSpPr>
          <p:nvPr>
            <p:ph type="sldNum" sz="quarter" idx="12"/>
          </p:nvPr>
        </p:nvSpPr>
        <p:spPr/>
        <p:txBody>
          <a:bodyPr/>
          <a:lstStyle/>
          <a:p>
            <a:fld id="{8C373BD5-4EEB-416D-B7E3-23AF8869ADA0}" type="slidenum">
              <a:rPr lang="en-IN" smtClean="0"/>
              <a:t>‹#›</a:t>
            </a:fld>
            <a:endParaRPr lang="en-IN"/>
          </a:p>
        </p:txBody>
      </p:sp>
    </p:spTree>
    <p:extLst>
      <p:ext uri="{BB962C8B-B14F-4D97-AF65-F5344CB8AC3E}">
        <p14:creationId xmlns:p14="http://schemas.microsoft.com/office/powerpoint/2010/main" val="2628608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773A-9AC5-85AC-5103-D6E5C0B799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2D723F-7D45-DCC3-873D-DF9FBCE50E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72BAF4-AED9-5216-8461-AC922897C8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BC994B-0454-F843-9455-0F5D65F64A36}"/>
              </a:ext>
            </a:extLst>
          </p:cNvPr>
          <p:cNvSpPr>
            <a:spLocks noGrp="1"/>
          </p:cNvSpPr>
          <p:nvPr>
            <p:ph type="dt" sz="half" idx="10"/>
          </p:nvPr>
        </p:nvSpPr>
        <p:spPr/>
        <p:txBody>
          <a:bodyPr/>
          <a:lstStyle/>
          <a:p>
            <a:fld id="{D3DBC8CE-FA52-41C6-A071-39D1D79038DE}" type="datetimeFigureOut">
              <a:rPr lang="en-IN" smtClean="0"/>
              <a:t>Thu, 17 Nov</a:t>
            </a:fld>
            <a:endParaRPr lang="en-IN"/>
          </a:p>
        </p:txBody>
      </p:sp>
      <p:sp>
        <p:nvSpPr>
          <p:cNvPr id="6" name="Footer Placeholder 5">
            <a:extLst>
              <a:ext uri="{FF2B5EF4-FFF2-40B4-BE49-F238E27FC236}">
                <a16:creationId xmlns:a16="http://schemas.microsoft.com/office/drawing/2014/main" id="{37CFFB18-9436-FFAA-FA77-F17520C035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127AEC-A0AB-4E62-ED3C-EDFE2CEF3C3A}"/>
              </a:ext>
            </a:extLst>
          </p:cNvPr>
          <p:cNvSpPr>
            <a:spLocks noGrp="1"/>
          </p:cNvSpPr>
          <p:nvPr>
            <p:ph type="sldNum" sz="quarter" idx="12"/>
          </p:nvPr>
        </p:nvSpPr>
        <p:spPr/>
        <p:txBody>
          <a:bodyPr/>
          <a:lstStyle/>
          <a:p>
            <a:fld id="{8C373BD5-4EEB-416D-B7E3-23AF8869ADA0}" type="slidenum">
              <a:rPr lang="en-IN" smtClean="0"/>
              <a:t>‹#›</a:t>
            </a:fld>
            <a:endParaRPr lang="en-IN"/>
          </a:p>
        </p:txBody>
      </p:sp>
    </p:spTree>
    <p:extLst>
      <p:ext uri="{BB962C8B-B14F-4D97-AF65-F5344CB8AC3E}">
        <p14:creationId xmlns:p14="http://schemas.microsoft.com/office/powerpoint/2010/main" val="207128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96CE-5DBF-E847-8F39-C96DFC42B8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AED7EC-A5EC-F5B0-8300-8731AC200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909FC5-327C-A39F-13BB-A0682F41E2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1260C0-DC1A-26C6-2AD0-CD031B04AE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C96C7A-424B-448D-81E1-B53A7DD795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13E7F8-FEE8-FE6C-7096-9DAD0F03173E}"/>
              </a:ext>
            </a:extLst>
          </p:cNvPr>
          <p:cNvSpPr>
            <a:spLocks noGrp="1"/>
          </p:cNvSpPr>
          <p:nvPr>
            <p:ph type="dt" sz="half" idx="10"/>
          </p:nvPr>
        </p:nvSpPr>
        <p:spPr/>
        <p:txBody>
          <a:bodyPr/>
          <a:lstStyle/>
          <a:p>
            <a:fld id="{D3DBC8CE-FA52-41C6-A071-39D1D79038DE}" type="datetimeFigureOut">
              <a:rPr lang="en-IN" smtClean="0"/>
              <a:t>Thu, 17 Nov</a:t>
            </a:fld>
            <a:endParaRPr lang="en-IN"/>
          </a:p>
        </p:txBody>
      </p:sp>
      <p:sp>
        <p:nvSpPr>
          <p:cNvPr id="8" name="Footer Placeholder 7">
            <a:extLst>
              <a:ext uri="{FF2B5EF4-FFF2-40B4-BE49-F238E27FC236}">
                <a16:creationId xmlns:a16="http://schemas.microsoft.com/office/drawing/2014/main" id="{23417BDA-BC8E-A676-5AFF-8C8EB3C815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2DE2CB-DC4E-6AB1-B425-B78447DF25B3}"/>
              </a:ext>
            </a:extLst>
          </p:cNvPr>
          <p:cNvSpPr>
            <a:spLocks noGrp="1"/>
          </p:cNvSpPr>
          <p:nvPr>
            <p:ph type="sldNum" sz="quarter" idx="12"/>
          </p:nvPr>
        </p:nvSpPr>
        <p:spPr/>
        <p:txBody>
          <a:bodyPr/>
          <a:lstStyle/>
          <a:p>
            <a:fld id="{8C373BD5-4EEB-416D-B7E3-23AF8869ADA0}" type="slidenum">
              <a:rPr lang="en-IN" smtClean="0"/>
              <a:t>‹#›</a:t>
            </a:fld>
            <a:endParaRPr lang="en-IN"/>
          </a:p>
        </p:txBody>
      </p:sp>
    </p:spTree>
    <p:extLst>
      <p:ext uri="{BB962C8B-B14F-4D97-AF65-F5344CB8AC3E}">
        <p14:creationId xmlns:p14="http://schemas.microsoft.com/office/powerpoint/2010/main" val="38717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6131-3FF6-1FA6-6BDB-2E081A1840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AE4934-E896-067E-99AD-B07D76655BC0}"/>
              </a:ext>
            </a:extLst>
          </p:cNvPr>
          <p:cNvSpPr>
            <a:spLocks noGrp="1"/>
          </p:cNvSpPr>
          <p:nvPr>
            <p:ph type="dt" sz="half" idx="10"/>
          </p:nvPr>
        </p:nvSpPr>
        <p:spPr/>
        <p:txBody>
          <a:bodyPr/>
          <a:lstStyle/>
          <a:p>
            <a:fld id="{D3DBC8CE-FA52-41C6-A071-39D1D79038DE}" type="datetimeFigureOut">
              <a:rPr lang="en-IN" smtClean="0"/>
              <a:t>Thu, 17 Nov</a:t>
            </a:fld>
            <a:endParaRPr lang="en-IN"/>
          </a:p>
        </p:txBody>
      </p:sp>
      <p:sp>
        <p:nvSpPr>
          <p:cNvPr id="4" name="Footer Placeholder 3">
            <a:extLst>
              <a:ext uri="{FF2B5EF4-FFF2-40B4-BE49-F238E27FC236}">
                <a16:creationId xmlns:a16="http://schemas.microsoft.com/office/drawing/2014/main" id="{139A026D-BE05-3BF9-0DAF-5FB427D14D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C223DE-85A1-81B1-4136-7D89724B0860}"/>
              </a:ext>
            </a:extLst>
          </p:cNvPr>
          <p:cNvSpPr>
            <a:spLocks noGrp="1"/>
          </p:cNvSpPr>
          <p:nvPr>
            <p:ph type="sldNum" sz="quarter" idx="12"/>
          </p:nvPr>
        </p:nvSpPr>
        <p:spPr/>
        <p:txBody>
          <a:bodyPr/>
          <a:lstStyle/>
          <a:p>
            <a:fld id="{8C373BD5-4EEB-416D-B7E3-23AF8869ADA0}" type="slidenum">
              <a:rPr lang="en-IN" smtClean="0"/>
              <a:t>‹#›</a:t>
            </a:fld>
            <a:endParaRPr lang="en-IN"/>
          </a:p>
        </p:txBody>
      </p:sp>
    </p:spTree>
    <p:extLst>
      <p:ext uri="{BB962C8B-B14F-4D97-AF65-F5344CB8AC3E}">
        <p14:creationId xmlns:p14="http://schemas.microsoft.com/office/powerpoint/2010/main" val="106991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3BE656-BB7F-B25F-1D51-52ED30346C02}"/>
              </a:ext>
            </a:extLst>
          </p:cNvPr>
          <p:cNvSpPr>
            <a:spLocks noGrp="1"/>
          </p:cNvSpPr>
          <p:nvPr>
            <p:ph type="dt" sz="half" idx="10"/>
          </p:nvPr>
        </p:nvSpPr>
        <p:spPr/>
        <p:txBody>
          <a:bodyPr/>
          <a:lstStyle/>
          <a:p>
            <a:fld id="{D3DBC8CE-FA52-41C6-A071-39D1D79038DE}" type="datetimeFigureOut">
              <a:rPr lang="en-IN" smtClean="0"/>
              <a:t>Thu, 17 Nov</a:t>
            </a:fld>
            <a:endParaRPr lang="en-IN"/>
          </a:p>
        </p:txBody>
      </p:sp>
      <p:sp>
        <p:nvSpPr>
          <p:cNvPr id="3" name="Footer Placeholder 2">
            <a:extLst>
              <a:ext uri="{FF2B5EF4-FFF2-40B4-BE49-F238E27FC236}">
                <a16:creationId xmlns:a16="http://schemas.microsoft.com/office/drawing/2014/main" id="{F46521C0-7A29-546E-0240-7CBF73E4BF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E45680-C00D-1E5C-3C8A-844DFEE5DD77}"/>
              </a:ext>
            </a:extLst>
          </p:cNvPr>
          <p:cNvSpPr>
            <a:spLocks noGrp="1"/>
          </p:cNvSpPr>
          <p:nvPr>
            <p:ph type="sldNum" sz="quarter" idx="12"/>
          </p:nvPr>
        </p:nvSpPr>
        <p:spPr/>
        <p:txBody>
          <a:bodyPr/>
          <a:lstStyle/>
          <a:p>
            <a:fld id="{8C373BD5-4EEB-416D-B7E3-23AF8869ADA0}" type="slidenum">
              <a:rPr lang="en-IN" smtClean="0"/>
              <a:t>‹#›</a:t>
            </a:fld>
            <a:endParaRPr lang="en-IN"/>
          </a:p>
        </p:txBody>
      </p:sp>
    </p:spTree>
    <p:extLst>
      <p:ext uri="{BB962C8B-B14F-4D97-AF65-F5344CB8AC3E}">
        <p14:creationId xmlns:p14="http://schemas.microsoft.com/office/powerpoint/2010/main" val="54739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0F9B-828C-64FF-3296-159ED8BB7E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8B2EA-A601-D2F0-37AA-66445B76B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8AE566-C5D2-1998-BFCD-3B4657175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F21F0-197B-BEED-BDB4-E7669FC8A448}"/>
              </a:ext>
            </a:extLst>
          </p:cNvPr>
          <p:cNvSpPr>
            <a:spLocks noGrp="1"/>
          </p:cNvSpPr>
          <p:nvPr>
            <p:ph type="dt" sz="half" idx="10"/>
          </p:nvPr>
        </p:nvSpPr>
        <p:spPr/>
        <p:txBody>
          <a:bodyPr/>
          <a:lstStyle/>
          <a:p>
            <a:fld id="{D3DBC8CE-FA52-41C6-A071-39D1D79038DE}" type="datetimeFigureOut">
              <a:rPr lang="en-IN" smtClean="0"/>
              <a:t>Thu, 17 Nov</a:t>
            </a:fld>
            <a:endParaRPr lang="en-IN"/>
          </a:p>
        </p:txBody>
      </p:sp>
      <p:sp>
        <p:nvSpPr>
          <p:cNvPr id="6" name="Footer Placeholder 5">
            <a:extLst>
              <a:ext uri="{FF2B5EF4-FFF2-40B4-BE49-F238E27FC236}">
                <a16:creationId xmlns:a16="http://schemas.microsoft.com/office/drawing/2014/main" id="{D86B57D0-FE2C-C5A7-C940-4AAEBD3CC1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51996E-6582-DFF9-FBD0-6E05148E695E}"/>
              </a:ext>
            </a:extLst>
          </p:cNvPr>
          <p:cNvSpPr>
            <a:spLocks noGrp="1"/>
          </p:cNvSpPr>
          <p:nvPr>
            <p:ph type="sldNum" sz="quarter" idx="12"/>
          </p:nvPr>
        </p:nvSpPr>
        <p:spPr/>
        <p:txBody>
          <a:bodyPr/>
          <a:lstStyle/>
          <a:p>
            <a:fld id="{8C373BD5-4EEB-416D-B7E3-23AF8869ADA0}" type="slidenum">
              <a:rPr lang="en-IN" smtClean="0"/>
              <a:t>‹#›</a:t>
            </a:fld>
            <a:endParaRPr lang="en-IN"/>
          </a:p>
        </p:txBody>
      </p:sp>
    </p:spTree>
    <p:extLst>
      <p:ext uri="{BB962C8B-B14F-4D97-AF65-F5344CB8AC3E}">
        <p14:creationId xmlns:p14="http://schemas.microsoft.com/office/powerpoint/2010/main" val="291973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14FF-2293-C717-9607-01CA9CC82E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3BB521-A422-A408-0E49-9D9533C9C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0EBDE6-C152-5297-FA0A-5EE91D44A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A52D8-0CE1-62BD-470A-65EFF4303475}"/>
              </a:ext>
            </a:extLst>
          </p:cNvPr>
          <p:cNvSpPr>
            <a:spLocks noGrp="1"/>
          </p:cNvSpPr>
          <p:nvPr>
            <p:ph type="dt" sz="half" idx="10"/>
          </p:nvPr>
        </p:nvSpPr>
        <p:spPr/>
        <p:txBody>
          <a:bodyPr/>
          <a:lstStyle/>
          <a:p>
            <a:fld id="{D3DBC8CE-FA52-41C6-A071-39D1D79038DE}" type="datetimeFigureOut">
              <a:rPr lang="en-IN" smtClean="0"/>
              <a:t>Thu, 17 Nov</a:t>
            </a:fld>
            <a:endParaRPr lang="en-IN"/>
          </a:p>
        </p:txBody>
      </p:sp>
      <p:sp>
        <p:nvSpPr>
          <p:cNvPr id="6" name="Footer Placeholder 5">
            <a:extLst>
              <a:ext uri="{FF2B5EF4-FFF2-40B4-BE49-F238E27FC236}">
                <a16:creationId xmlns:a16="http://schemas.microsoft.com/office/drawing/2014/main" id="{4951B1A7-693E-54C7-468D-309F46812A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65F068-FC41-E359-6259-965BDE565C10}"/>
              </a:ext>
            </a:extLst>
          </p:cNvPr>
          <p:cNvSpPr>
            <a:spLocks noGrp="1"/>
          </p:cNvSpPr>
          <p:nvPr>
            <p:ph type="sldNum" sz="quarter" idx="12"/>
          </p:nvPr>
        </p:nvSpPr>
        <p:spPr/>
        <p:txBody>
          <a:bodyPr/>
          <a:lstStyle/>
          <a:p>
            <a:fld id="{8C373BD5-4EEB-416D-B7E3-23AF8869ADA0}" type="slidenum">
              <a:rPr lang="en-IN" smtClean="0"/>
              <a:t>‹#›</a:t>
            </a:fld>
            <a:endParaRPr lang="en-IN"/>
          </a:p>
        </p:txBody>
      </p:sp>
    </p:spTree>
    <p:extLst>
      <p:ext uri="{BB962C8B-B14F-4D97-AF65-F5344CB8AC3E}">
        <p14:creationId xmlns:p14="http://schemas.microsoft.com/office/powerpoint/2010/main" val="1804344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DD278-1E26-CA85-A2A3-45C946DF1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4A7CC8-D1D2-D260-F4DF-2C242430E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702593-9133-3992-B2ED-8E66B8A1FA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DBC8CE-FA52-41C6-A071-39D1D79038DE}" type="datetimeFigureOut">
              <a:rPr lang="en-IN" smtClean="0"/>
              <a:t>Thu, 17 Nov</a:t>
            </a:fld>
            <a:endParaRPr lang="en-IN"/>
          </a:p>
        </p:txBody>
      </p:sp>
      <p:sp>
        <p:nvSpPr>
          <p:cNvPr id="5" name="Footer Placeholder 4">
            <a:extLst>
              <a:ext uri="{FF2B5EF4-FFF2-40B4-BE49-F238E27FC236}">
                <a16:creationId xmlns:a16="http://schemas.microsoft.com/office/drawing/2014/main" id="{8C3B505D-EA59-A614-CAD9-070F1E701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368C07-B59F-CD0A-B782-BEBFDFE437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73BD5-4EEB-416D-B7E3-23AF8869ADA0}" type="slidenum">
              <a:rPr lang="en-IN" smtClean="0"/>
              <a:t>‹#›</a:t>
            </a:fld>
            <a:endParaRPr lang="en-IN"/>
          </a:p>
        </p:txBody>
      </p:sp>
    </p:spTree>
    <p:extLst>
      <p:ext uri="{BB962C8B-B14F-4D97-AF65-F5344CB8AC3E}">
        <p14:creationId xmlns:p14="http://schemas.microsoft.com/office/powerpoint/2010/main" val="1091523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FD35-8ECF-2326-75F1-5CB32CEC2725}"/>
              </a:ext>
            </a:extLst>
          </p:cNvPr>
          <p:cNvSpPr>
            <a:spLocks noGrp="1"/>
          </p:cNvSpPr>
          <p:nvPr>
            <p:ph type="ctrTitle"/>
          </p:nvPr>
        </p:nvSpPr>
        <p:spPr>
          <a:xfrm>
            <a:off x="1524000" y="-27384"/>
            <a:ext cx="9144000" cy="2387600"/>
          </a:xfrm>
        </p:spPr>
        <p:txBody>
          <a:bodyPr/>
          <a:lstStyle/>
          <a:p>
            <a:r>
              <a:rPr lang="en-IN" dirty="0"/>
              <a:t>Scrabble User Rating Model</a:t>
            </a:r>
          </a:p>
        </p:txBody>
      </p:sp>
      <p:sp>
        <p:nvSpPr>
          <p:cNvPr id="3" name="Subtitle 2">
            <a:extLst>
              <a:ext uri="{FF2B5EF4-FFF2-40B4-BE49-F238E27FC236}">
                <a16:creationId xmlns:a16="http://schemas.microsoft.com/office/drawing/2014/main" id="{08748860-D630-6F49-BE85-60A742F765E1}"/>
              </a:ext>
            </a:extLst>
          </p:cNvPr>
          <p:cNvSpPr>
            <a:spLocks noGrp="1"/>
          </p:cNvSpPr>
          <p:nvPr>
            <p:ph type="subTitle" idx="1"/>
          </p:nvPr>
        </p:nvSpPr>
        <p:spPr>
          <a:xfrm>
            <a:off x="1524000" y="2953966"/>
            <a:ext cx="9144000" cy="2491258"/>
          </a:xfrm>
        </p:spPr>
        <p:txBody>
          <a:bodyPr>
            <a:normAutofit fontScale="92500" lnSpcReduction="20000"/>
          </a:bodyPr>
          <a:lstStyle/>
          <a:p>
            <a:r>
              <a:rPr lang="en-IN" sz="4400" b="1" dirty="0"/>
              <a:t>AIML301 Project</a:t>
            </a:r>
          </a:p>
          <a:p>
            <a:endParaRPr lang="en-IN" dirty="0"/>
          </a:p>
          <a:p>
            <a:r>
              <a:rPr lang="en-IN" dirty="0"/>
              <a:t>Nayan Ranjan Das</a:t>
            </a:r>
          </a:p>
          <a:p>
            <a:r>
              <a:rPr lang="en-IN" dirty="0" err="1"/>
              <a:t>Manya</a:t>
            </a:r>
            <a:r>
              <a:rPr lang="en-IN" dirty="0"/>
              <a:t> Tuli</a:t>
            </a:r>
          </a:p>
          <a:p>
            <a:r>
              <a:rPr lang="en-IN" dirty="0"/>
              <a:t>Shivansh Uppal</a:t>
            </a:r>
          </a:p>
          <a:p>
            <a:r>
              <a:rPr lang="en-IN" dirty="0"/>
              <a:t>Garima Sharma</a:t>
            </a:r>
          </a:p>
        </p:txBody>
      </p:sp>
    </p:spTree>
    <p:extLst>
      <p:ext uri="{BB962C8B-B14F-4D97-AF65-F5344CB8AC3E}">
        <p14:creationId xmlns:p14="http://schemas.microsoft.com/office/powerpoint/2010/main" val="203978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B446-D223-1B39-5516-9F9B372F6EDF}"/>
              </a:ext>
            </a:extLst>
          </p:cNvPr>
          <p:cNvSpPr>
            <a:spLocks noGrp="1"/>
          </p:cNvSpPr>
          <p:nvPr>
            <p:ph type="title"/>
          </p:nvPr>
        </p:nvSpPr>
        <p:spPr/>
        <p:txBody>
          <a:bodyPr/>
          <a:lstStyle/>
          <a:p>
            <a:r>
              <a:rPr lang="en-IN" dirty="0"/>
              <a:t>ML Algorithms</a:t>
            </a:r>
          </a:p>
        </p:txBody>
      </p:sp>
      <p:pic>
        <p:nvPicPr>
          <p:cNvPr id="11" name="Content Placeholder 10">
            <a:extLst>
              <a:ext uri="{FF2B5EF4-FFF2-40B4-BE49-F238E27FC236}">
                <a16:creationId xmlns:a16="http://schemas.microsoft.com/office/drawing/2014/main" id="{E28C33F3-0751-59F8-0745-5CA0214BC407}"/>
              </a:ext>
            </a:extLst>
          </p:cNvPr>
          <p:cNvPicPr>
            <a:picLocks noGrp="1" noChangeAspect="1"/>
          </p:cNvPicPr>
          <p:nvPr>
            <p:ph idx="1"/>
          </p:nvPr>
        </p:nvPicPr>
        <p:blipFill>
          <a:blip r:embed="rId2"/>
          <a:stretch>
            <a:fillRect/>
          </a:stretch>
        </p:blipFill>
        <p:spPr>
          <a:xfrm>
            <a:off x="2194968" y="1838817"/>
            <a:ext cx="7802064" cy="4324954"/>
          </a:xfrm>
        </p:spPr>
      </p:pic>
    </p:spTree>
    <p:extLst>
      <p:ext uri="{BB962C8B-B14F-4D97-AF65-F5344CB8AC3E}">
        <p14:creationId xmlns:p14="http://schemas.microsoft.com/office/powerpoint/2010/main" val="3896826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7CCA-197C-C031-0152-591BB42FD2D3}"/>
              </a:ext>
            </a:extLst>
          </p:cNvPr>
          <p:cNvSpPr>
            <a:spLocks noGrp="1"/>
          </p:cNvSpPr>
          <p:nvPr>
            <p:ph type="title"/>
          </p:nvPr>
        </p:nvSpPr>
        <p:spPr/>
        <p:txBody>
          <a:bodyPr/>
          <a:lstStyle/>
          <a:p>
            <a:r>
              <a:rPr lang="en-IN" dirty="0"/>
              <a:t>ML Algorithms</a:t>
            </a:r>
          </a:p>
        </p:txBody>
      </p:sp>
      <p:pic>
        <p:nvPicPr>
          <p:cNvPr id="11" name="Content Placeholder 10">
            <a:extLst>
              <a:ext uri="{FF2B5EF4-FFF2-40B4-BE49-F238E27FC236}">
                <a16:creationId xmlns:a16="http://schemas.microsoft.com/office/drawing/2014/main" id="{71CE5236-AC11-554C-90ED-510D82781F8C}"/>
              </a:ext>
            </a:extLst>
          </p:cNvPr>
          <p:cNvPicPr>
            <a:picLocks noGrp="1" noChangeAspect="1"/>
          </p:cNvPicPr>
          <p:nvPr>
            <p:ph idx="1"/>
          </p:nvPr>
        </p:nvPicPr>
        <p:blipFill>
          <a:blip r:embed="rId2"/>
          <a:stretch>
            <a:fillRect/>
          </a:stretch>
        </p:blipFill>
        <p:spPr>
          <a:xfrm>
            <a:off x="838200" y="2309654"/>
            <a:ext cx="10515600" cy="3383280"/>
          </a:xfrm>
        </p:spPr>
      </p:pic>
    </p:spTree>
    <p:extLst>
      <p:ext uri="{BB962C8B-B14F-4D97-AF65-F5344CB8AC3E}">
        <p14:creationId xmlns:p14="http://schemas.microsoft.com/office/powerpoint/2010/main" val="818498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969C-66C3-B71B-618A-8568EE7CA5D5}"/>
              </a:ext>
            </a:extLst>
          </p:cNvPr>
          <p:cNvSpPr>
            <a:spLocks noGrp="1"/>
          </p:cNvSpPr>
          <p:nvPr>
            <p:ph type="title"/>
          </p:nvPr>
        </p:nvSpPr>
        <p:spPr/>
        <p:txBody>
          <a:bodyPr/>
          <a:lstStyle/>
          <a:p>
            <a:r>
              <a:rPr lang="en-IN" dirty="0"/>
              <a:t>ML Algorithms</a:t>
            </a:r>
          </a:p>
        </p:txBody>
      </p:sp>
      <p:pic>
        <p:nvPicPr>
          <p:cNvPr id="5" name="Content Placeholder 4">
            <a:extLst>
              <a:ext uri="{FF2B5EF4-FFF2-40B4-BE49-F238E27FC236}">
                <a16:creationId xmlns:a16="http://schemas.microsoft.com/office/drawing/2014/main" id="{187E872F-AD65-D177-63E6-086C8A116735}"/>
              </a:ext>
            </a:extLst>
          </p:cNvPr>
          <p:cNvPicPr>
            <a:picLocks noGrp="1" noChangeAspect="1"/>
          </p:cNvPicPr>
          <p:nvPr>
            <p:ph idx="1"/>
          </p:nvPr>
        </p:nvPicPr>
        <p:blipFill>
          <a:blip r:embed="rId2"/>
          <a:stretch>
            <a:fillRect/>
          </a:stretch>
        </p:blipFill>
        <p:spPr>
          <a:xfrm>
            <a:off x="2495047" y="1829291"/>
            <a:ext cx="7201905" cy="4344006"/>
          </a:xfrm>
        </p:spPr>
      </p:pic>
    </p:spTree>
    <p:extLst>
      <p:ext uri="{BB962C8B-B14F-4D97-AF65-F5344CB8AC3E}">
        <p14:creationId xmlns:p14="http://schemas.microsoft.com/office/powerpoint/2010/main" val="74118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F535-D1C4-D5EF-5C90-5F44F4626BDE}"/>
              </a:ext>
            </a:extLst>
          </p:cNvPr>
          <p:cNvSpPr>
            <a:spLocks noGrp="1"/>
          </p:cNvSpPr>
          <p:nvPr>
            <p:ph type="title"/>
          </p:nvPr>
        </p:nvSpPr>
        <p:spPr>
          <a:xfrm>
            <a:off x="838200" y="2535485"/>
            <a:ext cx="10515600" cy="1325563"/>
          </a:xfrm>
        </p:spPr>
        <p:txBody>
          <a:bodyPr>
            <a:normAutofit/>
          </a:bodyPr>
          <a:lstStyle/>
          <a:p>
            <a:pPr algn="ctr"/>
            <a:r>
              <a:rPr lang="en-IN" sz="6600" dirty="0"/>
              <a:t>Thank You</a:t>
            </a:r>
          </a:p>
        </p:txBody>
      </p:sp>
    </p:spTree>
    <p:extLst>
      <p:ext uri="{BB962C8B-B14F-4D97-AF65-F5344CB8AC3E}">
        <p14:creationId xmlns:p14="http://schemas.microsoft.com/office/powerpoint/2010/main" val="377610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FF90-282E-490C-C699-C40CDAF92D9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EE92881-22E3-D2F1-9EFB-E716F4B54130}"/>
              </a:ext>
            </a:extLst>
          </p:cNvPr>
          <p:cNvSpPr>
            <a:spLocks noGrp="1"/>
          </p:cNvSpPr>
          <p:nvPr>
            <p:ph idx="1"/>
          </p:nvPr>
        </p:nvSpPr>
        <p:spPr/>
        <p:txBody>
          <a:bodyPr>
            <a:normAutofit fontScale="85000" lnSpcReduction="10000"/>
          </a:bodyPr>
          <a:lstStyle/>
          <a:p>
            <a:r>
              <a:rPr lang="en-US" dirty="0"/>
              <a:t>The dataset includes information about ~73,000 Scrabble games played by three bots on Woogles.io: </a:t>
            </a:r>
            <a:r>
              <a:rPr lang="en-US" i="1" dirty="0" err="1"/>
              <a:t>BetterBot</a:t>
            </a:r>
            <a:r>
              <a:rPr lang="en-US" i="1" dirty="0"/>
              <a:t> </a:t>
            </a:r>
            <a:r>
              <a:rPr lang="en-US" dirty="0"/>
              <a:t>(beginner), </a:t>
            </a:r>
            <a:r>
              <a:rPr lang="en-US" i="1" dirty="0" err="1"/>
              <a:t>STEEBot</a:t>
            </a:r>
            <a:r>
              <a:rPr lang="en-US" i="1" dirty="0"/>
              <a:t> </a:t>
            </a:r>
            <a:r>
              <a:rPr lang="en-US" dirty="0"/>
              <a:t>(intermediate), and </a:t>
            </a:r>
            <a:r>
              <a:rPr lang="en-US" i="1" dirty="0" err="1"/>
              <a:t>HastyBot</a:t>
            </a:r>
            <a:r>
              <a:rPr lang="en-US" i="1" dirty="0"/>
              <a:t> </a:t>
            </a:r>
            <a:r>
              <a:rPr lang="en-US" dirty="0"/>
              <a:t>(advanced). </a:t>
            </a:r>
          </a:p>
          <a:p>
            <a:r>
              <a:rPr lang="en-US" dirty="0"/>
              <a:t>The games are between the bots and their opponents who are regular registered users. You are using metadata about the games as well as turns in each game (i.e., players' racks and where and what they played, AKA gameplay) to predict the rating of the human opponents in the test set (test.csv). </a:t>
            </a:r>
          </a:p>
          <a:p>
            <a:r>
              <a:rPr lang="en-US" dirty="0"/>
              <a:t>We have trained our model on gameplay data from one set of human opponents to make predictions about a different set of human opponents in the test set.</a:t>
            </a:r>
          </a:p>
          <a:p>
            <a:r>
              <a:rPr lang="en-US" dirty="0"/>
              <a:t>There is metadata for each game (games.csv), gameplay data about turns played by each player in each game (turns.csv), and final scores and ratings from BEFORE a given game was played for each player in each game (train.csv and test.csv).</a:t>
            </a:r>
            <a:endParaRPr lang="en-IN" dirty="0"/>
          </a:p>
        </p:txBody>
      </p:sp>
    </p:spTree>
    <p:extLst>
      <p:ext uri="{BB962C8B-B14F-4D97-AF65-F5344CB8AC3E}">
        <p14:creationId xmlns:p14="http://schemas.microsoft.com/office/powerpoint/2010/main" val="105543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F1BF-D5ED-F96F-9587-1C4BF42AF54D}"/>
              </a:ext>
            </a:extLst>
          </p:cNvPr>
          <p:cNvSpPr>
            <a:spLocks noGrp="1"/>
          </p:cNvSpPr>
          <p:nvPr>
            <p:ph type="title"/>
          </p:nvPr>
        </p:nvSpPr>
        <p:spPr/>
        <p:txBody>
          <a:bodyPr/>
          <a:lstStyle/>
          <a:p>
            <a:r>
              <a:rPr lang="en-IN" dirty="0"/>
              <a:t>Exploratory Data Analysis</a:t>
            </a:r>
          </a:p>
        </p:txBody>
      </p:sp>
      <p:pic>
        <p:nvPicPr>
          <p:cNvPr id="5" name="Content Placeholder 4">
            <a:extLst>
              <a:ext uri="{FF2B5EF4-FFF2-40B4-BE49-F238E27FC236}">
                <a16:creationId xmlns:a16="http://schemas.microsoft.com/office/drawing/2014/main" id="{7E18E43E-0E9E-5121-0870-DD37A172812C}"/>
              </a:ext>
            </a:extLst>
          </p:cNvPr>
          <p:cNvPicPr>
            <a:picLocks noGrp="1" noChangeAspect="1"/>
          </p:cNvPicPr>
          <p:nvPr>
            <p:ph idx="1"/>
          </p:nvPr>
        </p:nvPicPr>
        <p:blipFill>
          <a:blip r:embed="rId2"/>
          <a:stretch>
            <a:fillRect/>
          </a:stretch>
        </p:blipFill>
        <p:spPr>
          <a:xfrm>
            <a:off x="2951309" y="1825625"/>
            <a:ext cx="6289381" cy="4351338"/>
          </a:xfrm>
        </p:spPr>
      </p:pic>
    </p:spTree>
    <p:extLst>
      <p:ext uri="{BB962C8B-B14F-4D97-AF65-F5344CB8AC3E}">
        <p14:creationId xmlns:p14="http://schemas.microsoft.com/office/powerpoint/2010/main" val="88861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D0B6-2ECD-0078-E40D-F892CC44E910}"/>
              </a:ext>
            </a:extLst>
          </p:cNvPr>
          <p:cNvSpPr>
            <a:spLocks noGrp="1"/>
          </p:cNvSpPr>
          <p:nvPr>
            <p:ph type="title"/>
          </p:nvPr>
        </p:nvSpPr>
        <p:spPr/>
        <p:txBody>
          <a:bodyPr/>
          <a:lstStyle/>
          <a:p>
            <a:r>
              <a:rPr lang="en-IN" dirty="0"/>
              <a:t>Exploratory Data Analysis</a:t>
            </a:r>
          </a:p>
        </p:txBody>
      </p:sp>
      <p:pic>
        <p:nvPicPr>
          <p:cNvPr id="2050" name="Picture 2">
            <a:extLst>
              <a:ext uri="{FF2B5EF4-FFF2-40B4-BE49-F238E27FC236}">
                <a16:creationId xmlns:a16="http://schemas.microsoft.com/office/drawing/2014/main" id="{A832AA93-13D4-4E86-F96B-94E82CFC9A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5889" y="1825625"/>
            <a:ext cx="500022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10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8449-A473-AA6D-19B7-C7E3E78DDE97}"/>
              </a:ext>
            </a:extLst>
          </p:cNvPr>
          <p:cNvSpPr>
            <a:spLocks noGrp="1"/>
          </p:cNvSpPr>
          <p:nvPr>
            <p:ph type="title"/>
          </p:nvPr>
        </p:nvSpPr>
        <p:spPr/>
        <p:txBody>
          <a:bodyPr/>
          <a:lstStyle/>
          <a:p>
            <a:r>
              <a:rPr lang="en-IN" dirty="0"/>
              <a:t>Feature Selection</a:t>
            </a:r>
          </a:p>
        </p:txBody>
      </p:sp>
      <p:pic>
        <p:nvPicPr>
          <p:cNvPr id="9" name="Content Placeholder 8">
            <a:extLst>
              <a:ext uri="{FF2B5EF4-FFF2-40B4-BE49-F238E27FC236}">
                <a16:creationId xmlns:a16="http://schemas.microsoft.com/office/drawing/2014/main" id="{7E389271-2603-A483-10D6-2701339014B0}"/>
              </a:ext>
            </a:extLst>
          </p:cNvPr>
          <p:cNvPicPr>
            <a:picLocks noGrp="1" noChangeAspect="1"/>
          </p:cNvPicPr>
          <p:nvPr>
            <p:ph idx="1"/>
          </p:nvPr>
        </p:nvPicPr>
        <p:blipFill>
          <a:blip r:embed="rId2"/>
          <a:stretch>
            <a:fillRect/>
          </a:stretch>
        </p:blipFill>
        <p:spPr>
          <a:xfrm>
            <a:off x="838200" y="2780928"/>
            <a:ext cx="10515600" cy="2056054"/>
          </a:xfrm>
        </p:spPr>
      </p:pic>
    </p:spTree>
    <p:extLst>
      <p:ext uri="{BB962C8B-B14F-4D97-AF65-F5344CB8AC3E}">
        <p14:creationId xmlns:p14="http://schemas.microsoft.com/office/powerpoint/2010/main" val="88635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4FE2-CAAB-F57F-69C6-84C6045A8B70}"/>
              </a:ext>
            </a:extLst>
          </p:cNvPr>
          <p:cNvSpPr>
            <a:spLocks noGrp="1"/>
          </p:cNvSpPr>
          <p:nvPr>
            <p:ph type="title"/>
          </p:nvPr>
        </p:nvSpPr>
        <p:spPr/>
        <p:txBody>
          <a:bodyPr/>
          <a:lstStyle/>
          <a:p>
            <a:r>
              <a:rPr lang="en-IN" dirty="0"/>
              <a:t>Feature Selection</a:t>
            </a:r>
          </a:p>
        </p:txBody>
      </p:sp>
      <p:pic>
        <p:nvPicPr>
          <p:cNvPr id="5" name="Content Placeholder 4">
            <a:extLst>
              <a:ext uri="{FF2B5EF4-FFF2-40B4-BE49-F238E27FC236}">
                <a16:creationId xmlns:a16="http://schemas.microsoft.com/office/drawing/2014/main" id="{FF4889CB-19EA-9A83-6297-18B258393825}"/>
              </a:ext>
            </a:extLst>
          </p:cNvPr>
          <p:cNvPicPr>
            <a:picLocks noGrp="1" noChangeAspect="1"/>
          </p:cNvPicPr>
          <p:nvPr>
            <p:ph idx="1"/>
          </p:nvPr>
        </p:nvPicPr>
        <p:blipFill>
          <a:blip r:embed="rId2"/>
          <a:stretch>
            <a:fillRect/>
          </a:stretch>
        </p:blipFill>
        <p:spPr>
          <a:xfrm>
            <a:off x="839416" y="1825625"/>
            <a:ext cx="6017624" cy="4351338"/>
          </a:xfrm>
        </p:spPr>
      </p:pic>
      <p:pic>
        <p:nvPicPr>
          <p:cNvPr id="4100" name="Picture 4">
            <a:extLst>
              <a:ext uri="{FF2B5EF4-FFF2-40B4-BE49-F238E27FC236}">
                <a16:creationId xmlns:a16="http://schemas.microsoft.com/office/drawing/2014/main" id="{59BBF261-B58C-C8B9-BA09-EBE754BC3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160" y="2247900"/>
            <a:ext cx="36861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38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3E1C-758C-A75E-DBC8-97C0AC821FBB}"/>
              </a:ext>
            </a:extLst>
          </p:cNvPr>
          <p:cNvSpPr>
            <a:spLocks noGrp="1"/>
          </p:cNvSpPr>
          <p:nvPr>
            <p:ph type="title"/>
          </p:nvPr>
        </p:nvSpPr>
        <p:spPr/>
        <p:txBody>
          <a:bodyPr/>
          <a:lstStyle/>
          <a:p>
            <a:r>
              <a:rPr lang="en-IN" dirty="0"/>
              <a:t>Feature Selection</a:t>
            </a:r>
          </a:p>
        </p:txBody>
      </p:sp>
      <p:pic>
        <p:nvPicPr>
          <p:cNvPr id="5" name="Content Placeholder 4">
            <a:extLst>
              <a:ext uri="{FF2B5EF4-FFF2-40B4-BE49-F238E27FC236}">
                <a16:creationId xmlns:a16="http://schemas.microsoft.com/office/drawing/2014/main" id="{30266EBE-CA1E-3996-AA41-BCAEE9E7D70B}"/>
              </a:ext>
            </a:extLst>
          </p:cNvPr>
          <p:cNvPicPr>
            <a:picLocks noGrp="1" noChangeAspect="1"/>
          </p:cNvPicPr>
          <p:nvPr>
            <p:ph idx="1"/>
          </p:nvPr>
        </p:nvPicPr>
        <p:blipFill>
          <a:blip r:embed="rId2"/>
          <a:stretch>
            <a:fillRect/>
          </a:stretch>
        </p:blipFill>
        <p:spPr>
          <a:xfrm>
            <a:off x="983432" y="1844824"/>
            <a:ext cx="5846861" cy="4351338"/>
          </a:xfrm>
        </p:spPr>
      </p:pic>
      <p:pic>
        <p:nvPicPr>
          <p:cNvPr id="3074" name="Picture 2">
            <a:extLst>
              <a:ext uri="{FF2B5EF4-FFF2-40B4-BE49-F238E27FC236}">
                <a16:creationId xmlns:a16="http://schemas.microsoft.com/office/drawing/2014/main" id="{AE1C17F5-4574-432E-63D0-C76C7C244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152" y="2348880"/>
            <a:ext cx="35052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5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0127-BBE2-BCBA-00C5-A3D870601017}"/>
              </a:ext>
            </a:extLst>
          </p:cNvPr>
          <p:cNvSpPr>
            <a:spLocks noGrp="1"/>
          </p:cNvSpPr>
          <p:nvPr>
            <p:ph type="title"/>
          </p:nvPr>
        </p:nvSpPr>
        <p:spPr/>
        <p:txBody>
          <a:bodyPr/>
          <a:lstStyle/>
          <a:p>
            <a:r>
              <a:rPr lang="en-IN" dirty="0"/>
              <a:t>Feature Selection</a:t>
            </a:r>
          </a:p>
        </p:txBody>
      </p:sp>
      <p:pic>
        <p:nvPicPr>
          <p:cNvPr id="7" name="Content Placeholder 6">
            <a:extLst>
              <a:ext uri="{FF2B5EF4-FFF2-40B4-BE49-F238E27FC236}">
                <a16:creationId xmlns:a16="http://schemas.microsoft.com/office/drawing/2014/main" id="{BEFC0ADB-699A-AC8C-9C08-EB0DE8D9C509}"/>
              </a:ext>
            </a:extLst>
          </p:cNvPr>
          <p:cNvPicPr>
            <a:picLocks noGrp="1" noChangeAspect="1"/>
          </p:cNvPicPr>
          <p:nvPr>
            <p:ph idx="1"/>
          </p:nvPr>
        </p:nvPicPr>
        <p:blipFill>
          <a:blip r:embed="rId2"/>
          <a:stretch>
            <a:fillRect/>
          </a:stretch>
        </p:blipFill>
        <p:spPr>
          <a:xfrm>
            <a:off x="2289834" y="2204864"/>
            <a:ext cx="7612332" cy="2977695"/>
          </a:xfrm>
        </p:spPr>
      </p:pic>
    </p:spTree>
    <p:extLst>
      <p:ext uri="{BB962C8B-B14F-4D97-AF65-F5344CB8AC3E}">
        <p14:creationId xmlns:p14="http://schemas.microsoft.com/office/powerpoint/2010/main" val="412257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C151-E8C9-544C-5A16-47B245C4D1D8}"/>
              </a:ext>
            </a:extLst>
          </p:cNvPr>
          <p:cNvSpPr>
            <a:spLocks noGrp="1"/>
          </p:cNvSpPr>
          <p:nvPr>
            <p:ph type="title"/>
          </p:nvPr>
        </p:nvSpPr>
        <p:spPr/>
        <p:txBody>
          <a:bodyPr/>
          <a:lstStyle/>
          <a:p>
            <a:r>
              <a:rPr lang="en-IN" dirty="0"/>
              <a:t>ML Algorithms</a:t>
            </a:r>
          </a:p>
        </p:txBody>
      </p:sp>
      <p:pic>
        <p:nvPicPr>
          <p:cNvPr id="9" name="Content Placeholder 8">
            <a:extLst>
              <a:ext uri="{FF2B5EF4-FFF2-40B4-BE49-F238E27FC236}">
                <a16:creationId xmlns:a16="http://schemas.microsoft.com/office/drawing/2014/main" id="{0C276301-B50F-A0C4-2E07-F92EEDC8132A}"/>
              </a:ext>
            </a:extLst>
          </p:cNvPr>
          <p:cNvPicPr>
            <a:picLocks noGrp="1" noChangeAspect="1"/>
          </p:cNvPicPr>
          <p:nvPr>
            <p:ph idx="1"/>
          </p:nvPr>
        </p:nvPicPr>
        <p:blipFill>
          <a:blip r:embed="rId2"/>
          <a:stretch>
            <a:fillRect/>
          </a:stretch>
        </p:blipFill>
        <p:spPr>
          <a:xfrm>
            <a:off x="1894888" y="1844824"/>
            <a:ext cx="8402223" cy="3953427"/>
          </a:xfrm>
        </p:spPr>
      </p:pic>
    </p:spTree>
    <p:extLst>
      <p:ext uri="{BB962C8B-B14F-4D97-AF65-F5344CB8AC3E}">
        <p14:creationId xmlns:p14="http://schemas.microsoft.com/office/powerpoint/2010/main" val="1974057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219</Words>
  <Application>Microsoft Office PowerPoint</Application>
  <PresentationFormat>Widescreen</PresentationFormat>
  <Paragraphs>23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Scrabble User Rating Model</vt:lpstr>
      <vt:lpstr>Problem Statement</vt:lpstr>
      <vt:lpstr>Exploratory Data Analysis</vt:lpstr>
      <vt:lpstr>Exploratory Data Analysis</vt:lpstr>
      <vt:lpstr>Feature Selection</vt:lpstr>
      <vt:lpstr>Feature Selection</vt:lpstr>
      <vt:lpstr>Feature Selection</vt:lpstr>
      <vt:lpstr>Feature Selection</vt:lpstr>
      <vt:lpstr>ML Algorithms</vt:lpstr>
      <vt:lpstr>ML Algorithms</vt:lpstr>
      <vt:lpstr>ML Algorithms</vt:lpstr>
      <vt:lpstr>ML Algorithms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Scrabble User Rating Model</dc:title>
  <dc:creator>Nayan Das</dc:creator>
  <cp:lastModifiedBy>Nayan Das</cp:lastModifiedBy>
  <cp:revision>6</cp:revision>
  <dcterms:created xsi:type="dcterms:W3CDTF">2022-11-17T08:13:32Z</dcterms:created>
  <dcterms:modified xsi:type="dcterms:W3CDTF">2022-11-17T15:49:31Z</dcterms:modified>
</cp:coreProperties>
</file>