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7d62379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7d62379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b6b5e362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b6b5e362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6b5e36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6b5e36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f3c304e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f3c304e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3e978f12290b2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3e978f12290b2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e978f12290b2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e978f12290b2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03e978f12290b2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03e978f12290b2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3e978f12290b2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3e978f12290b2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3e978f12290b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3e978f12290b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3e978f12290b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3e978f12290b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3e978f12290b2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3e978f12290b2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7d62379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7d62379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3e978f12290b2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3e978f12290b2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03e978f12290b2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03e978f12290b2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3e978f12290b2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3e978f12290b2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229716d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229716d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229716d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229716d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229716d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229716d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229716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229716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229716d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229716d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229716d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229716d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7d62379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7d62379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7d62379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7d62379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7d6238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7d6238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b6b5e3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b6b5e3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6b5e36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6b5e36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6b5e36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6b5e36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6b5e36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b6b5e36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442325"/>
            <a:ext cx="8520600" cy="8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00"/>
              <a:t>   </a:t>
            </a:r>
            <a:r>
              <a:rPr lang="en-GB" sz="4200" u="sng"/>
              <a:t>RESUME CLASSIFICATION</a:t>
            </a:r>
            <a:endParaRPr sz="42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123250"/>
            <a:ext cx="94557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By:-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</a:t>
            </a:r>
            <a:r>
              <a:rPr lang="en-GB" sz="2000">
                <a:solidFill>
                  <a:schemeClr val="dk1"/>
                </a:solidFill>
              </a:rPr>
              <a:t>   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SHREYAS S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Divya Jeetu Jethani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Saranrraj A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201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Shivani  Narvekar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Nayan Kumar Mallick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9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Pravin B. Shende</a:t>
            </a:r>
            <a:endParaRPr sz="272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</a:t>
            </a:r>
            <a:r>
              <a:rPr i="1" lang="en-GB" sz="2000">
                <a:solidFill>
                  <a:schemeClr val="dk1"/>
                </a:solidFill>
              </a:rPr>
              <a:t>  Mentor:- Karthik Muskula    </a:t>
            </a:r>
            <a:r>
              <a:rPr lang="en-GB" sz="2000">
                <a:solidFill>
                  <a:schemeClr val="dk1"/>
                </a:solidFill>
              </a:rPr>
              <a:t>                                           Date:-03/10/2022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25" y="1617600"/>
            <a:ext cx="5605476" cy="27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14400" y="215022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</a:t>
            </a:r>
            <a:r>
              <a:rPr b="1" lang="en-GB" u="sng"/>
              <a:t>FREQUENCY OF WORD IN EACH CATEGORY</a:t>
            </a:r>
            <a:endParaRPr b="1" u="sng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b="1" lang="en-GB" u="sng"/>
              <a:t>CATEGORY DISTRIBUTION THROUGH PIE CHART</a:t>
            </a:r>
            <a:endParaRPr b="1" u="sng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pie chart shows the no. of percentage of each category in the total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 is PeopleSoft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is React JS Developer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is SQL Developer Lightning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Insight Resume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is Workday Resume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00" y="2030875"/>
            <a:ext cx="5001100" cy="31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</a:t>
            </a:r>
            <a:r>
              <a:rPr b="1" lang="en-GB" u="sng"/>
              <a:t>LEMMATIZATION</a:t>
            </a:r>
            <a:endParaRPr b="1" u="sng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lemmatization for accuracy as our dataset is small.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no of lemmatized words are 1832.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05" y="2073325"/>
            <a:ext cx="60476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661625"/>
            <a:ext cx="8472900" cy="37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</a:rPr>
              <a:t>Model Building </a:t>
            </a:r>
            <a:endParaRPr b="1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22800" y="256984"/>
            <a:ext cx="8498400" cy="8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Classifier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473"/>
            <a:ext cx="8839201" cy="34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67414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 Classifier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914400" y="2145607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109225"/>
            <a:ext cx="7802949" cy="35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2019"/>
            <a:ext cx="85206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NB Classifier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225"/>
            <a:ext cx="8839201" cy="3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623400" y="322809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Classifier 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5425"/>
            <a:ext cx="8839201" cy="29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50746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AdaBoost Classifier 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1660"/>
            <a:ext cx="8839201" cy="2782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77997"/>
            <a:ext cx="8520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GradientB</a:t>
            </a:r>
            <a:r>
              <a:rPr lang="en-GB"/>
              <a:t>oosting Classifier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914400" y="2145607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5650"/>
            <a:ext cx="7539626" cy="2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                             </a:t>
            </a:r>
            <a:r>
              <a:rPr b="1" lang="en-GB" u="sng"/>
              <a:t>BUSINESS OBJECTIVE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100">
                <a:solidFill>
                  <a:schemeClr val="dk1"/>
                </a:solidFill>
              </a:rPr>
              <a:t>The resume classification solution should significantly reduce the manual human effort in the HRM.</a:t>
            </a:r>
            <a:endParaRPr sz="21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GB" sz="2100">
                <a:solidFill>
                  <a:schemeClr val="dk1"/>
                </a:solidFill>
              </a:rPr>
              <a:t> Our model should achieve a higher level of accuracy and automation with minimal human intervention.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24367"/>
            <a:ext cx="85206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XtremeGradientBoosting Classifier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8867"/>
            <a:ext cx="8839201" cy="2889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95550" y="472663"/>
            <a:ext cx="8352900" cy="9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LightGradientBoosting Classifier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8863"/>
            <a:ext cx="8839200" cy="305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0" y="0"/>
            <a:ext cx="91440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Model Evaluation </a:t>
            </a:r>
            <a:endParaRPr b="1" u="sng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00"/>
            <a:ext cx="8839201" cy="3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</a:t>
            </a:r>
            <a:r>
              <a:rPr b="1" lang="en-GB" u="sng"/>
              <a:t>MODEL DEPLOYMENT</a:t>
            </a:r>
            <a:endParaRPr b="1" u="sng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the model building and Evaluation process , we have deployed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code using “Streamlit”.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</a:t>
            </a:r>
            <a:r>
              <a:rPr lang="en-GB"/>
              <a:t>selected</a:t>
            </a:r>
            <a:r>
              <a:rPr lang="en-GB"/>
              <a:t> the S.V.M Classifier for the </a:t>
            </a:r>
            <a:r>
              <a:rPr lang="en-GB"/>
              <a:t>deployment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r>
              <a:rPr b="1" lang="en-GB" u="sng"/>
              <a:t>HOME PAGE OF THE WEB APP</a:t>
            </a:r>
            <a:endParaRPr b="1" u="sng"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599" cy="41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25023" cy="5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25" y="0"/>
            <a:ext cx="4887676" cy="51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16"/>
            <a:ext cx="9143998" cy="464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</a:t>
            </a:r>
            <a:r>
              <a:rPr b="1" lang="en-GB" u="sng"/>
              <a:t>DIFFICULTIES WE FACE</a:t>
            </a:r>
            <a:endParaRPr b="1" u="sng"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the data we are </a:t>
            </a:r>
            <a:r>
              <a:rPr lang="en-GB"/>
              <a:t>provided</a:t>
            </a:r>
            <a:r>
              <a:rPr lang="en-GB"/>
              <a:t> by the client was in docx and pdf format so extraction of data and making in to one frame is not easy for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all the model shows nearly same </a:t>
            </a:r>
            <a:r>
              <a:rPr lang="en-GB"/>
              <a:t>result</a:t>
            </a:r>
            <a:r>
              <a:rPr lang="en-GB"/>
              <a:t> choosing the best model among all the model is difficult.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deployment stage we face the problem in extracting the data and giving the best result.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also want to use the resume-parser for better result but we face a lots error on that.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</a:t>
            </a:r>
            <a:r>
              <a:rPr b="1" lang="en-GB" u="sng"/>
              <a:t>EXTRACTING THE DATA</a:t>
            </a:r>
            <a:endParaRPr b="1"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the data given by the client is in docx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 NLTK library to extract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extract the data into some category like 'React JS Developer Resume','PeopleSoft Resume','SQL Developer Lightning Insight Resume'.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3800"/>
            <a:ext cx="4367900" cy="23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900" y="2724825"/>
            <a:ext cx="4776099" cy="2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10275"/>
            <a:ext cx="4331749" cy="40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469450"/>
            <a:ext cx="3974550" cy="4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</a:t>
            </a:r>
            <a:r>
              <a:rPr b="1" lang="en-GB" u="sng"/>
              <a:t>MAKING ONE DATAFRAME</a:t>
            </a:r>
            <a:endParaRPr b="1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6225"/>
            <a:ext cx="8520599" cy="1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0175"/>
            <a:ext cx="8520600" cy="20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</a:t>
            </a:r>
            <a:r>
              <a:rPr b="1" lang="en-GB" u="sng"/>
              <a:t>CLEANING THE DATA</a:t>
            </a:r>
            <a:endParaRPr b="1" u="sng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the </a:t>
            </a:r>
            <a:r>
              <a:rPr lang="en-GB"/>
              <a:t>previous</a:t>
            </a:r>
            <a:r>
              <a:rPr lang="en-GB"/>
              <a:t> </a:t>
            </a:r>
            <a:r>
              <a:rPr lang="en-GB"/>
              <a:t>data frame</a:t>
            </a:r>
            <a:r>
              <a:rPr lang="en-GB"/>
              <a:t> contain some unwanted symbols, so data cleaning is needed to remove it.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75" y="2020650"/>
            <a:ext cx="7924025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</a:t>
            </a:r>
            <a:r>
              <a:rPr b="1" lang="en-GB" u="sng"/>
              <a:t>EDA</a:t>
            </a:r>
            <a:endParaRPr b="1" u="sng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WORD CLOUD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size of each word indicates the importance of it.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2300"/>
            <a:ext cx="8832300" cy="30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</a:t>
            </a:r>
            <a:r>
              <a:rPr b="1" lang="en-GB" u="sng"/>
              <a:t>WORD CLOUD FOR EACH CATEGORY</a:t>
            </a:r>
            <a:endParaRPr b="1" u="sng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125"/>
            <a:ext cx="40051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075" y="1152475"/>
            <a:ext cx="41072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9625"/>
            <a:ext cx="4005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150" y="3044875"/>
            <a:ext cx="39541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</a:t>
            </a:r>
            <a:r>
              <a:rPr b="1" lang="en-GB" u="sng"/>
              <a:t>BOX PLOT</a:t>
            </a:r>
            <a:endParaRPr b="1" u="sng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/>
              <a:t>below</a:t>
            </a:r>
            <a:r>
              <a:rPr lang="en-GB"/>
              <a:t> figure shows the no of applicants in each category.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975" y="1653275"/>
            <a:ext cx="4623026" cy="34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3275"/>
            <a:ext cx="4520974" cy="36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