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42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0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97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70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06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89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7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56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8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0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3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25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26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9D9F48-06A1-4E9A-A94C-83FE746082D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02BD67-A66F-4847-A44C-D78CA90CE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62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er.emailnayanmali341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7E65-F454-513F-2750-A5D6AC32A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466" y="1044407"/>
            <a:ext cx="8825658" cy="2677648"/>
          </a:xfrm>
        </p:spPr>
        <p:txBody>
          <a:bodyPr/>
          <a:lstStyle/>
          <a:p>
            <a:r>
              <a:rPr lang="en-IN" dirty="0"/>
              <a:t>              GIT</a:t>
            </a:r>
            <a:br>
              <a:rPr lang="en-IN" dirty="0"/>
            </a:br>
            <a:r>
              <a:rPr lang="en-IN" dirty="0"/>
              <a:t>Starting Process</a:t>
            </a:r>
          </a:p>
        </p:txBody>
      </p:sp>
    </p:spTree>
    <p:extLst>
      <p:ext uri="{BB962C8B-B14F-4D97-AF65-F5344CB8AC3E}">
        <p14:creationId xmlns:p14="http://schemas.microsoft.com/office/powerpoint/2010/main" val="242117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434D72-1477-D7A7-A56D-2AD6054A3589}"/>
              </a:ext>
            </a:extLst>
          </p:cNvPr>
          <p:cNvSpPr txBox="1"/>
          <p:nvPr/>
        </p:nvSpPr>
        <p:spPr>
          <a:xfrm>
            <a:off x="1307690" y="816077"/>
            <a:ext cx="5565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23D76-09BB-9779-6E07-3C70AA5914CA}"/>
              </a:ext>
            </a:extLst>
          </p:cNvPr>
          <p:cNvSpPr txBox="1"/>
          <p:nvPr/>
        </p:nvSpPr>
        <p:spPr>
          <a:xfrm>
            <a:off x="1189703" y="2065677"/>
            <a:ext cx="10343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git config --global user.name"Nayan"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git config --global </a:t>
            </a:r>
            <a:r>
              <a:rPr lang="fr-FR" dirty="0">
                <a:hlinkClick r:id="rId2"/>
              </a:rPr>
              <a:t>user.</a:t>
            </a:r>
            <a:r>
              <a:rPr lang="fr-FR">
                <a:hlinkClick r:id="rId2"/>
              </a:rPr>
              <a:t>email  nayanmali341</a:t>
            </a:r>
            <a:r>
              <a:rPr lang="fr-FR" dirty="0">
                <a:hlinkClick r:id="rId2"/>
              </a:rPr>
              <a:t>@gmail.com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git init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git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add &lt;filname&gt;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commit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push -u origin main(If you want add new file repeat step from )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2205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58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              GIT Starting 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Mali</dc:creator>
  <cp:lastModifiedBy>Nayan Mali</cp:lastModifiedBy>
  <cp:revision>2</cp:revision>
  <dcterms:created xsi:type="dcterms:W3CDTF">2024-07-24T14:25:01Z</dcterms:created>
  <dcterms:modified xsi:type="dcterms:W3CDTF">2024-07-24T14:38:55Z</dcterms:modified>
</cp:coreProperties>
</file>