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FAEF54B-5E90-4CEE-A1EF-8C0D1C021EC8}" type="datetimeFigureOut">
              <a:rPr lang="en-US" smtClean="0"/>
              <a:pPr/>
              <a:t>23-Aug-21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4B520A-6B61-43D7-A1CE-2F8D5CEF3D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xpo.dev/" TargetMode="External"/><Relationship Id="rId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My Study Partner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Made by-</a:t>
            </a:r>
          </a:p>
          <a:p>
            <a:r>
              <a:rPr lang="en-US" dirty="0" err="1" smtClean="0">
                <a:latin typeface="Ubuntu" pitchFamily="34" charset="0"/>
              </a:rPr>
              <a:t>Nayan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Vaid</a:t>
            </a:r>
            <a:endParaRPr lang="en-US" dirty="0">
              <a:latin typeface="Ubuntu" pitchFamily="34" charset="0"/>
            </a:endParaRPr>
          </a:p>
        </p:txBody>
      </p:sp>
      <p:pic>
        <p:nvPicPr>
          <p:cNvPr id="4" name="Picture 3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25908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c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8001000" cy="48950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Ubuntu" pitchFamily="34" charset="0"/>
              </a:rPr>
              <a:t>My Study Partner is an app to increase productivity during exam time and it help to prepare for exams</a:t>
            </a:r>
            <a:endParaRPr lang="en-US" sz="3000" dirty="0">
              <a:latin typeface="Ubuntu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/>
          <a:lstStyle/>
          <a:p>
            <a:r>
              <a:rPr lang="en-US" dirty="0" smtClean="0">
                <a:latin typeface="Ubuntu" pitchFamily="34" charset="0"/>
              </a:rPr>
              <a:t>My Study Partner is made with a JavaScript framework </a:t>
            </a:r>
            <a:r>
              <a:rPr lang="en-US" dirty="0" smtClean="0">
                <a:latin typeface="Ubuntu" pitchFamily="34" charset="0"/>
                <a:hlinkClick r:id="rId2"/>
              </a:rPr>
              <a:t>React Native</a:t>
            </a:r>
            <a:r>
              <a:rPr lang="en-US" dirty="0" smtClean="0">
                <a:latin typeface="Ubuntu" pitchFamily="34" charset="0"/>
              </a:rPr>
              <a:t>.</a:t>
            </a:r>
          </a:p>
          <a:p>
            <a:r>
              <a:rPr lang="en-US" dirty="0" smtClean="0">
                <a:latin typeface="Ubuntu" pitchFamily="34" charset="0"/>
              </a:rPr>
              <a:t>The app is made under </a:t>
            </a:r>
            <a:r>
              <a:rPr lang="en-US" dirty="0" smtClean="0">
                <a:latin typeface="Ubuntu" pitchFamily="34" charset="0"/>
                <a:hlinkClick r:id="rId3"/>
              </a:rPr>
              <a:t>Expo</a:t>
            </a:r>
            <a:r>
              <a:rPr lang="en-US" dirty="0" smtClean="0">
                <a:latin typeface="Ubuntu" pitchFamily="34" charset="0"/>
              </a:rPr>
              <a:t> managed workflow.</a:t>
            </a:r>
          </a:p>
          <a:p>
            <a:endParaRPr lang="en-US" dirty="0">
              <a:latin typeface="Ubuntu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Ubuntu" pitchFamily="34" charset="0"/>
              </a:rPr>
              <a:t>How My Study Partner is made?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7772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itchFamily="34" charset="0"/>
              </a:rPr>
              <a:t>Why My Study Partner</a:t>
            </a:r>
            <a:endParaRPr lang="en-US" sz="4100" b="1" dirty="0">
              <a:latin typeface="Ubuntu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343400"/>
            <a:ext cx="8153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Ubuntu" pitchFamily="34" charset="0"/>
              </a:rPr>
              <a:t>My Study Partner is designed to maximize the productivity therefore it doesn’t has distracting animations or arts.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0" y="1221093"/>
            <a:ext cx="2658125" cy="52832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>
                <a:latin typeface="Ubuntu" pitchFamily="34" charset="0"/>
              </a:rPr>
              <a:t>It has a random question generator that can help you generate questions to help you prepare for exams</a:t>
            </a:r>
            <a:endParaRPr lang="en-US" sz="3000" dirty="0">
              <a:latin typeface="Ubuntu" pitchFamily="34" charset="0"/>
            </a:endParaRPr>
          </a:p>
        </p:txBody>
      </p:sp>
      <p:pic>
        <p:nvPicPr>
          <p:cNvPr id="5" name="Picture 4" descr="screensho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267" y="1143000"/>
            <a:ext cx="3211132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Ubuntu" pitchFamily="34" charset="0"/>
              </a:rPr>
              <a:t>It has a percentage and progress calculator so you have an estimate of your percentage. </a:t>
            </a:r>
            <a:endParaRPr lang="en-US" sz="3000" dirty="0">
              <a:latin typeface="Ubuntu" pitchFamily="34" charset="0"/>
            </a:endParaRPr>
          </a:p>
        </p:txBody>
      </p:sp>
      <p:pic>
        <p:nvPicPr>
          <p:cNvPr id="6" name="Content Placeholder 5" descr="screenshot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1295400"/>
            <a:ext cx="2651955" cy="5320537"/>
          </a:xfrm>
        </p:spPr>
      </p:pic>
      <p:pic>
        <p:nvPicPr>
          <p:cNvPr id="7" name="Picture 6" descr="screenshot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2667000" cy="5276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1676400"/>
            <a:ext cx="228773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>
                <a:latin typeface="Ubuntu" pitchFamily="34" charset="0"/>
              </a:rPr>
              <a:t>It has a </a:t>
            </a:r>
            <a:r>
              <a:rPr lang="en-US" sz="3000" dirty="0" err="1" smtClean="0">
                <a:latin typeface="Ubuntu" pitchFamily="34" charset="0"/>
              </a:rPr>
              <a:t>Studywatch</a:t>
            </a:r>
            <a:r>
              <a:rPr lang="en-US" sz="3000" dirty="0" smtClean="0">
                <a:latin typeface="Ubuntu" pitchFamily="34" charset="0"/>
              </a:rPr>
              <a:t> so that you can study and rest efficiently and boost your productivity.</a:t>
            </a:r>
            <a:endParaRPr lang="en-US" sz="3000" dirty="0">
              <a:latin typeface="Ubuntu" pitchFamily="34" charset="0"/>
            </a:endParaRPr>
          </a:p>
        </p:txBody>
      </p:sp>
      <p:pic>
        <p:nvPicPr>
          <p:cNvPr id="5" name="Picture 4" descr="screenshot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2606993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1"/>
            <a:ext cx="9144000" cy="1829761"/>
          </a:xfrm>
        </p:spPr>
        <p:txBody>
          <a:bodyPr>
            <a:noAutofit/>
          </a:bodyPr>
          <a:lstStyle/>
          <a:p>
            <a:r>
              <a:rPr lang="en-US" sz="6500" dirty="0" smtClean="0">
                <a:latin typeface="Ubuntu" pitchFamily="34" charset="0"/>
              </a:rPr>
              <a:t>Thank you for reading!</a:t>
            </a:r>
            <a:endParaRPr lang="en-US" sz="6500" dirty="0">
              <a:latin typeface="Ubuntu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132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My Study Partner</vt:lpstr>
      <vt:lpstr>My Study Partner is an app to increase productivity during exam time and it help to prepare for exams</vt:lpstr>
      <vt:lpstr>How My Study Partner is made?</vt:lpstr>
      <vt:lpstr>It has a random question generator that can help you generate questions to help you prepare for exams</vt:lpstr>
      <vt:lpstr>It has a percentage and progress calculator so you have an estimate of your percentage. </vt:lpstr>
      <vt:lpstr>It has a Studywatch so that you can study and rest efficiently and boost your productivity.</vt:lpstr>
      <vt:lpstr>Thank you for reading!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Study Partner</dc:title>
  <dc:creator>USER</dc:creator>
  <cp:lastModifiedBy>USER</cp:lastModifiedBy>
  <cp:revision>4</cp:revision>
  <dcterms:created xsi:type="dcterms:W3CDTF">2021-08-23T06:37:14Z</dcterms:created>
  <dcterms:modified xsi:type="dcterms:W3CDTF">2021-08-23T13:59:17Z</dcterms:modified>
</cp:coreProperties>
</file>