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A709E-4BD5-4240-BFA8-5C814D0DB2D7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9FA41-63A0-484A-84E9-41AB7783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9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Seismologists study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organized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earthquakes data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D01CBB-785B-4AF8-8F04-FB48A98596F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75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245E-1B37-4AA8-B779-B39241A89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F0B6-51B6-45CD-A431-ABC7AC594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9EEFB-9F01-4171-B5C4-BF868FD4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D747-4E88-42D4-A191-B5D7FBB2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1047-8975-43D2-B12F-0B2F03E0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2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6CFD-2CD2-4491-AB33-E68E22A0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2907E-B389-46EB-8AF8-967D6D54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86921-A367-403C-99DE-09DDCFB7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B541-9C83-4287-96EC-5205859B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E179-8A1D-4850-89F4-282C5FD3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4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EB5E7-7C3D-4DC5-B320-8306A4BF7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87D83-DE90-4580-BFCC-63DA7E91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101C-F170-451C-A1B2-7DA5AD4D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BCFC-004A-43D8-954E-CF79E2F1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C747-4C17-4FD7-9B2F-F19C4F8C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5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8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8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2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86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10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91E3-C666-454D-8FF8-C5C9C7AE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A65F-01B9-43DC-8F6A-2B61BFAD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9ACC-59C6-414A-A29C-8CEC5ECA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0666-3EDA-430F-B143-B8C5C1B5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B944-A418-49E1-A2C8-84E5232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22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25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36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79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18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67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81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35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5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8D94-1802-4E2F-BF77-85755902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CEC7E-9819-4149-8C5B-4D9219B3D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D0D1-5EEC-4AAB-B4B3-8B92FE8B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458A-29A6-41B2-9DAB-966E0CA8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44D2-7129-418D-BC37-72C05E37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675F-8206-4662-B020-8573B760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D7C3-6083-4B53-B9B9-D3BA89B67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FC62A-8DE6-4EAB-B15E-A1EFF05B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FF10-2880-4D14-A84C-8116D5C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FB0C-B257-40BB-BECB-0B2FCA0C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42C80-0F38-438E-ACC1-4953C372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1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72F6-7A9E-4F5A-BE35-F6EEC016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E8DE8-A566-41A7-9CDE-132654EF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D6736-7815-4A71-8199-C11F1159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3A7F0-40D9-4206-9C29-560DD4ACE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2CEF2-7B46-47F9-BCD7-AA4E770B1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7A329-29C0-405E-B99F-40E9DCAF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BB3AF-A15F-43C1-8CEC-0D9D6F1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6C8BE-3EF5-4AAA-BA76-9EEF098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8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D9F6-2A79-47C7-A809-93D60CD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E51AE-B9EA-45A2-B605-6CD4A1AB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EBAB7-25B6-4A17-9C6E-150D2F6A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7F44-9198-46DF-92BB-0A538C17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4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1D44A-37A1-4824-82E6-34010EE2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25ED4-BF9B-42D9-8D82-0C49860C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161D2-9BBB-404E-9F76-8039D6EC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28A5-2341-488D-A586-7CEE8110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33BB-9D9C-4A1A-954E-0DFD20505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1C396-6803-4D54-B3A9-5424CF75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2FA95-32C9-4EB1-93B6-B31E7D2D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7DD5-FEE2-4F93-AA21-AB279460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5E8D-72EE-422D-98C6-8012FF6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5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2C61-30B5-40EE-8754-FD55599C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079C1-B639-45C7-8762-7876153AB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B3DE6-0F24-4B2B-BF26-522207DE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1E33-73BB-4860-8C24-7D24E152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A3410-1AEF-4081-B1E6-12508DF9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57B6B-A1E3-44CC-8A0C-3660B9FF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0A9A-FE08-4E7C-8F98-A8B07137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FA9BF-B434-4A0E-89E7-59E3B8FE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1477-8FE7-4C39-AC5C-B741339B2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6DAA4-72E7-4C10-A092-1E69B9C581EE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EBE4-AC0F-414E-AEB3-F8CA635A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87C2-F4CB-4C99-8426-A8E6A319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5F45-BA1E-478E-8D2C-C32E7EB8C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9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8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shiffm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A7D8-BD23-4A39-89BE-BF4DD5D8A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CE4-B266-4D2B-B7BD-FABDE9356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781AC-F519-42D7-8A67-76373D6A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FAEA-87E7-4A21-A0EF-3858FB04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793B-5991-49CC-B44E-A2B7F2DA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4FE55-4352-44A3-AC99-6E5E5DBC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B017-F911-491C-8D46-AAAA01E0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8D01-31FD-4A05-9E36-5628411E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EE4DF-C706-430B-AA98-533CE93E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3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172-DE57-4192-B96E-6B62208C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F01B-301F-4E98-B0C6-1A47D8E3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https://www.youtube.com/user/shiffman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75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B8A4B2-9F17-4C48-A058-B1140FD02A7A}"/>
              </a:ext>
            </a:extLst>
          </p:cNvPr>
          <p:cNvSpPr/>
          <p:nvPr/>
        </p:nvSpPr>
        <p:spPr>
          <a:xfrm>
            <a:off x="1225459" y="314522"/>
            <a:ext cx="3526972" cy="1091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17C1E-DA1B-476F-880B-1C4E699003F7}"/>
              </a:ext>
            </a:extLst>
          </p:cNvPr>
          <p:cNvSpPr/>
          <p:nvPr/>
        </p:nvSpPr>
        <p:spPr>
          <a:xfrm>
            <a:off x="1956450" y="537196"/>
            <a:ext cx="206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4FA758-FB7E-4B88-A2D5-9B62EE4CE638}"/>
              </a:ext>
            </a:extLst>
          </p:cNvPr>
          <p:cNvCxnSpPr>
            <a:cxnSpLocks/>
          </p:cNvCxnSpPr>
          <p:nvPr/>
        </p:nvCxnSpPr>
        <p:spPr>
          <a:xfrm>
            <a:off x="3536303" y="1406203"/>
            <a:ext cx="0" cy="132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8143F5-0AE8-43E9-8613-88951BC6FD1D}"/>
              </a:ext>
            </a:extLst>
          </p:cNvPr>
          <p:cNvCxnSpPr/>
          <p:nvPr/>
        </p:nvCxnSpPr>
        <p:spPr>
          <a:xfrm>
            <a:off x="3536303" y="2733869"/>
            <a:ext cx="849086" cy="82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13EB3E-88C2-4E93-92D4-3C9035C9CAAA}"/>
              </a:ext>
            </a:extLst>
          </p:cNvPr>
          <p:cNvCxnSpPr/>
          <p:nvPr/>
        </p:nvCxnSpPr>
        <p:spPr>
          <a:xfrm>
            <a:off x="3368352" y="1406203"/>
            <a:ext cx="0" cy="173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69979E-ECF6-49E5-B95F-F7B6AFF9609E}"/>
              </a:ext>
            </a:extLst>
          </p:cNvPr>
          <p:cNvCxnSpPr>
            <a:cxnSpLocks/>
          </p:cNvCxnSpPr>
          <p:nvPr/>
        </p:nvCxnSpPr>
        <p:spPr>
          <a:xfrm>
            <a:off x="3536303" y="2332653"/>
            <a:ext cx="424543" cy="40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AD0458-4D35-4FD6-9096-FF1FBFD7141A}"/>
              </a:ext>
            </a:extLst>
          </p:cNvPr>
          <p:cNvCxnSpPr/>
          <p:nvPr/>
        </p:nvCxnSpPr>
        <p:spPr>
          <a:xfrm>
            <a:off x="3960846" y="2733869"/>
            <a:ext cx="466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412535-D966-49ED-B159-3A0E6587CB41}"/>
              </a:ext>
            </a:extLst>
          </p:cNvPr>
          <p:cNvCxnSpPr/>
          <p:nvPr/>
        </p:nvCxnSpPr>
        <p:spPr>
          <a:xfrm>
            <a:off x="3368268" y="3135085"/>
            <a:ext cx="849086" cy="82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70BDD7-81F3-4276-A404-00C91E82DB2A}"/>
              </a:ext>
            </a:extLst>
          </p:cNvPr>
          <p:cNvCxnSpPr/>
          <p:nvPr/>
        </p:nvCxnSpPr>
        <p:spPr>
          <a:xfrm>
            <a:off x="4369862" y="3536302"/>
            <a:ext cx="466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83B0C79-5577-45E3-ABBC-F17D6856509E}"/>
              </a:ext>
            </a:extLst>
          </p:cNvPr>
          <p:cNvCxnSpPr/>
          <p:nvPr/>
        </p:nvCxnSpPr>
        <p:spPr>
          <a:xfrm>
            <a:off x="3368352" y="3135085"/>
            <a:ext cx="0" cy="82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596D9A-001D-4CBC-8F36-D3B5F1AE86C8}"/>
              </a:ext>
            </a:extLst>
          </p:cNvPr>
          <p:cNvCxnSpPr/>
          <p:nvPr/>
        </p:nvCxnSpPr>
        <p:spPr>
          <a:xfrm>
            <a:off x="3079103" y="1406203"/>
            <a:ext cx="0" cy="82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5DF48F1-FBC5-4EB5-AB9F-671E7D9A7291}"/>
              </a:ext>
            </a:extLst>
          </p:cNvPr>
          <p:cNvCxnSpPr>
            <a:cxnSpLocks/>
          </p:cNvCxnSpPr>
          <p:nvPr/>
        </p:nvCxnSpPr>
        <p:spPr>
          <a:xfrm flipH="1">
            <a:off x="2631178" y="2220685"/>
            <a:ext cx="457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769AA5-3B2B-48AC-A4DC-01D83701B112}"/>
              </a:ext>
            </a:extLst>
          </p:cNvPr>
          <p:cNvCxnSpPr>
            <a:cxnSpLocks/>
          </p:cNvCxnSpPr>
          <p:nvPr/>
        </p:nvCxnSpPr>
        <p:spPr>
          <a:xfrm flipH="1">
            <a:off x="2915622" y="2893849"/>
            <a:ext cx="457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3A5CB6-2A81-48A6-AF8A-8C8D19E1B6DE}"/>
              </a:ext>
            </a:extLst>
          </p:cNvPr>
          <p:cNvCxnSpPr>
            <a:cxnSpLocks/>
          </p:cNvCxnSpPr>
          <p:nvPr/>
        </p:nvCxnSpPr>
        <p:spPr>
          <a:xfrm>
            <a:off x="3358937" y="3956178"/>
            <a:ext cx="1087239" cy="100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7E369B-FD48-4728-A121-2D5D5C0FCC64}"/>
              </a:ext>
            </a:extLst>
          </p:cNvPr>
          <p:cNvCxnSpPr>
            <a:cxnSpLocks/>
          </p:cNvCxnSpPr>
          <p:nvPr/>
        </p:nvCxnSpPr>
        <p:spPr>
          <a:xfrm>
            <a:off x="4519159" y="3808249"/>
            <a:ext cx="126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18F2B8E-DF0B-43F9-ACCF-51D035ABAB3D}"/>
              </a:ext>
            </a:extLst>
          </p:cNvPr>
          <p:cNvCxnSpPr/>
          <p:nvPr/>
        </p:nvCxnSpPr>
        <p:spPr>
          <a:xfrm>
            <a:off x="4385410" y="3554963"/>
            <a:ext cx="133749" cy="25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7643F1B-2E32-4833-BDC6-65B1380E9F7E}"/>
              </a:ext>
            </a:extLst>
          </p:cNvPr>
          <p:cNvSpPr/>
          <p:nvPr/>
        </p:nvSpPr>
        <p:spPr>
          <a:xfrm flipV="1">
            <a:off x="4432046" y="2633564"/>
            <a:ext cx="208383" cy="200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CC8F74B-7A67-4931-B706-426CB402DB5D}"/>
              </a:ext>
            </a:extLst>
          </p:cNvPr>
          <p:cNvSpPr/>
          <p:nvPr/>
        </p:nvSpPr>
        <p:spPr>
          <a:xfrm flipV="1">
            <a:off x="5797456" y="3707945"/>
            <a:ext cx="208383" cy="200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454C30C-C1A7-4FFC-A0B8-674FC07F17BD}"/>
              </a:ext>
            </a:extLst>
          </p:cNvPr>
          <p:cNvSpPr/>
          <p:nvPr/>
        </p:nvSpPr>
        <p:spPr>
          <a:xfrm flipV="1">
            <a:off x="4427432" y="4864555"/>
            <a:ext cx="208383" cy="200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A14B13B-33E2-498C-A25C-0E4A1A6EAB56}"/>
              </a:ext>
            </a:extLst>
          </p:cNvPr>
          <p:cNvSpPr/>
          <p:nvPr/>
        </p:nvSpPr>
        <p:spPr>
          <a:xfrm flipV="1">
            <a:off x="2469326" y="3116424"/>
            <a:ext cx="208383" cy="200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07B0B76-45EB-4E34-8A59-F43EAC132E4B}"/>
              </a:ext>
            </a:extLst>
          </p:cNvPr>
          <p:cNvSpPr/>
          <p:nvPr/>
        </p:nvSpPr>
        <p:spPr>
          <a:xfrm flipV="1">
            <a:off x="2766384" y="3808249"/>
            <a:ext cx="208383" cy="200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CEED85F-DBFE-49E9-BC20-1E6CB035296F}"/>
              </a:ext>
            </a:extLst>
          </p:cNvPr>
          <p:cNvSpPr/>
          <p:nvPr/>
        </p:nvSpPr>
        <p:spPr>
          <a:xfrm flipV="1">
            <a:off x="5139667" y="3084347"/>
            <a:ext cx="208383" cy="200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CE4A40E-00F2-4B6D-B199-165F484F1EDB}"/>
              </a:ext>
            </a:extLst>
          </p:cNvPr>
          <p:cNvSpPr/>
          <p:nvPr/>
        </p:nvSpPr>
        <p:spPr>
          <a:xfrm flipV="1">
            <a:off x="6364378" y="4251844"/>
            <a:ext cx="208383" cy="200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0843BD-CE43-4818-9259-C14B72B13B03}"/>
              </a:ext>
            </a:extLst>
          </p:cNvPr>
          <p:cNvCxnSpPr>
            <a:cxnSpLocks/>
          </p:cNvCxnSpPr>
          <p:nvPr/>
        </p:nvCxnSpPr>
        <p:spPr>
          <a:xfrm>
            <a:off x="4212801" y="3956178"/>
            <a:ext cx="126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C84E10-6CBA-46B4-8684-BEC366D02F8C}"/>
              </a:ext>
            </a:extLst>
          </p:cNvPr>
          <p:cNvCxnSpPr>
            <a:cxnSpLocks/>
          </p:cNvCxnSpPr>
          <p:nvPr/>
        </p:nvCxnSpPr>
        <p:spPr>
          <a:xfrm>
            <a:off x="5481765" y="3956178"/>
            <a:ext cx="424543" cy="40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ECB2B4-277C-4E58-B761-2E413F155FE5}"/>
              </a:ext>
            </a:extLst>
          </p:cNvPr>
          <p:cNvCxnSpPr/>
          <p:nvPr/>
        </p:nvCxnSpPr>
        <p:spPr>
          <a:xfrm>
            <a:off x="5896977" y="4361477"/>
            <a:ext cx="466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62B0FAA-C06F-4BC3-91B0-A9B9D58FDB22}"/>
              </a:ext>
            </a:extLst>
          </p:cNvPr>
          <p:cNvSpPr/>
          <p:nvPr/>
        </p:nvSpPr>
        <p:spPr>
          <a:xfrm>
            <a:off x="4656825" y="2500606"/>
            <a:ext cx="7147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Seismologists can explore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organized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earthquakes data. 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C835984-2AD5-418F-A1FC-97DDCA12CEBB}"/>
              </a:ext>
            </a:extLst>
          </p:cNvPr>
          <p:cNvCxnSpPr/>
          <p:nvPr/>
        </p:nvCxnSpPr>
        <p:spPr>
          <a:xfrm flipV="1">
            <a:off x="4822482" y="3207397"/>
            <a:ext cx="326516" cy="32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5926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</dc:creator>
  <cp:lastModifiedBy>Mohit</cp:lastModifiedBy>
  <cp:revision>3</cp:revision>
  <dcterms:created xsi:type="dcterms:W3CDTF">2019-04-09T16:14:33Z</dcterms:created>
  <dcterms:modified xsi:type="dcterms:W3CDTF">2019-04-09T16:20:34Z</dcterms:modified>
</cp:coreProperties>
</file>