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2336" y="2743695"/>
            <a:ext cx="14156027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9756" y="3414751"/>
            <a:ext cx="13361187" cy="342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550" y="3702050"/>
            <a:ext cx="14156027" cy="13138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200"/>
              </a:lnSpc>
              <a:spcBef>
                <a:spcPts val="105"/>
              </a:spcBef>
            </a:pPr>
            <a:r>
              <a:rPr lang="en-IN" spc="190" dirty="0"/>
              <a:t>Phishing Awareness Training</a:t>
            </a:r>
            <a:endParaRPr spc="190" dirty="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8576" y="3503231"/>
            <a:ext cx="1648523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79832" y="3931856"/>
            <a:ext cx="1507871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9037" y="5208206"/>
            <a:ext cx="1809737" cy="34208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948045" marR="5080">
              <a:lnSpc>
                <a:spcPct val="101699"/>
              </a:lnSpc>
              <a:spcBef>
                <a:spcPts val="50"/>
              </a:spcBef>
            </a:pPr>
            <a:r>
              <a:rPr spc="315" dirty="0"/>
              <a:t>P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-95" dirty="0"/>
              <a:t>s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30" dirty="0"/>
              <a:t>a</a:t>
            </a:r>
            <a:r>
              <a:rPr spc="-245" dirty="0"/>
              <a:t> </a:t>
            </a:r>
            <a:r>
              <a:rPr spc="240" dirty="0">
                <a:solidFill>
                  <a:srgbClr val="000000"/>
                </a:solidFill>
              </a:rPr>
              <a:t>m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20" dirty="0">
                <a:solidFill>
                  <a:srgbClr val="000000"/>
                </a:solidFill>
              </a:rPr>
              <a:t>li</a:t>
            </a:r>
            <a:r>
              <a:rPr spc="90" dirty="0">
                <a:solidFill>
                  <a:srgbClr val="000000"/>
                </a:solidFill>
              </a:rPr>
              <a:t>c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50" dirty="0">
                <a:solidFill>
                  <a:srgbClr val="000000"/>
                </a:solidFill>
              </a:rPr>
              <a:t>o</a:t>
            </a:r>
            <a:r>
              <a:rPr spc="105" dirty="0">
                <a:solidFill>
                  <a:srgbClr val="000000"/>
                </a:solidFill>
              </a:rPr>
              <a:t>u</a:t>
            </a:r>
            <a:r>
              <a:rPr spc="-90" dirty="0">
                <a:solidFill>
                  <a:srgbClr val="000000"/>
                </a:solidFill>
              </a:rPr>
              <a:t>s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-35" dirty="0"/>
              <a:t>a</a:t>
            </a:r>
            <a:r>
              <a:rPr spc="-5" dirty="0"/>
              <a:t>t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240" dirty="0"/>
              <a:t>m</a:t>
            </a:r>
            <a:r>
              <a:rPr spc="145" dirty="0"/>
              <a:t>p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-20" dirty="0"/>
              <a:t>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85" dirty="0"/>
              <a:t>c</a:t>
            </a:r>
            <a:r>
              <a:rPr spc="20" dirty="0"/>
              <a:t>e</a:t>
            </a:r>
            <a:r>
              <a:rPr spc="-20" dirty="0"/>
              <a:t>i</a:t>
            </a:r>
            <a:r>
              <a:rPr spc="-180" dirty="0"/>
              <a:t>v</a:t>
            </a:r>
            <a:r>
              <a:rPr spc="15" dirty="0"/>
              <a:t>e  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45" dirty="0"/>
              <a:t>d</a:t>
            </a:r>
            <a:r>
              <a:rPr spc="-20" dirty="0"/>
              <a:t>i</a:t>
            </a:r>
            <a:r>
              <a:rPr spc="-140" dirty="0"/>
              <a:t>v</a:t>
            </a:r>
            <a:r>
              <a:rPr spc="-20" dirty="0"/>
              <a:t>i</a:t>
            </a:r>
            <a:r>
              <a:rPr spc="145" dirty="0"/>
              <a:t>d</a:t>
            </a:r>
            <a:r>
              <a:rPr spc="105" dirty="0"/>
              <a:t>u</a:t>
            </a:r>
            <a:r>
              <a:rPr spc="-35" dirty="0"/>
              <a:t>a</a:t>
            </a:r>
            <a:r>
              <a:rPr spc="-20" dirty="0"/>
              <a:t>l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-20" dirty="0"/>
              <a:t>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-110" dirty="0"/>
              <a:t>r</a:t>
            </a:r>
            <a:r>
              <a:rPr spc="-5" dirty="0"/>
              <a:t>e</a:t>
            </a:r>
            <a:r>
              <a:rPr spc="-180" dirty="0"/>
              <a:t>v</a:t>
            </a:r>
            <a:r>
              <a:rPr spc="-20" dirty="0"/>
              <a:t>e</a:t>
            </a:r>
            <a:r>
              <a:rPr spc="-35" dirty="0"/>
              <a:t>a</a:t>
            </a:r>
            <a:r>
              <a:rPr spc="-20" dirty="0"/>
              <a:t>li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45" dirty="0"/>
              <a:t> </a:t>
            </a:r>
            <a:r>
              <a:rPr spc="-95" dirty="0">
                <a:solidFill>
                  <a:srgbClr val="000000"/>
                </a:solidFill>
              </a:rPr>
              <a:t>s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-95" dirty="0">
                <a:solidFill>
                  <a:srgbClr val="000000"/>
                </a:solidFill>
              </a:rPr>
              <a:t>s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3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-180" dirty="0">
                <a:solidFill>
                  <a:srgbClr val="000000"/>
                </a:solidFill>
              </a:rPr>
              <a:t>v</a:t>
            </a:r>
            <a:r>
              <a:rPr spc="15" dirty="0">
                <a:solidFill>
                  <a:srgbClr val="000000"/>
                </a:solidFill>
              </a:rPr>
              <a:t>e  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95" dirty="0"/>
              <a:t>r</a:t>
            </a:r>
            <a:r>
              <a:rPr spc="240" dirty="0"/>
              <a:t>m</a:t>
            </a:r>
            <a:r>
              <a:rPr spc="-35" dirty="0"/>
              <a:t>a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-120" dirty="0"/>
              <a:t>T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-200" dirty="0"/>
              <a:t>r</a:t>
            </a:r>
            <a:r>
              <a:rPr spc="-35" dirty="0"/>
              <a:t>a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165" dirty="0"/>
              <a:t>w</a:t>
            </a:r>
            <a:r>
              <a:rPr spc="-20" dirty="0"/>
              <a:t>il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114" dirty="0"/>
              <a:t>h</a:t>
            </a:r>
            <a:r>
              <a:rPr spc="20" dirty="0"/>
              <a:t>e</a:t>
            </a:r>
            <a:r>
              <a:rPr spc="-20" dirty="0"/>
              <a:t>l</a:t>
            </a:r>
            <a:r>
              <a:rPr spc="150" dirty="0"/>
              <a:t>p</a:t>
            </a:r>
            <a:r>
              <a:rPr spc="-250" dirty="0"/>
              <a:t> </a:t>
            </a:r>
            <a:r>
              <a:rPr spc="-180" dirty="0"/>
              <a:t>y</a:t>
            </a:r>
            <a:r>
              <a:rPr spc="50" dirty="0"/>
              <a:t>o</a:t>
            </a:r>
            <a:r>
              <a:rPr spc="75" dirty="0"/>
              <a:t>u  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90" dirty="0"/>
              <a:t>c</a:t>
            </a:r>
            <a:r>
              <a:rPr spc="50" dirty="0"/>
              <a:t>o</a:t>
            </a:r>
            <a:r>
              <a:rPr spc="165" dirty="0"/>
              <a:t>g</a:t>
            </a:r>
            <a:r>
              <a:rPr spc="114" dirty="0"/>
              <a:t>n</a:t>
            </a:r>
            <a:r>
              <a:rPr spc="-20" dirty="0"/>
              <a:t>i</a:t>
            </a:r>
            <a:r>
              <a:rPr spc="-65" dirty="0"/>
              <a:t>z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-20" dirty="0"/>
              <a:t>i</a:t>
            </a:r>
            <a:r>
              <a:rPr spc="165" dirty="0"/>
              <a:t>g</a:t>
            </a:r>
            <a:r>
              <a:rPr spc="114" dirty="0"/>
              <a:t>n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-35" dirty="0"/>
              <a:t>f</a:t>
            </a:r>
            <a:r>
              <a:rPr spc="-250" dirty="0"/>
              <a:t> </a:t>
            </a:r>
            <a:r>
              <a:rPr spc="145" dirty="0"/>
              <a:t>p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-95" dirty="0"/>
              <a:t>s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5" dirty="0"/>
              <a:t>t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90" dirty="0"/>
              <a:t>c</a:t>
            </a:r>
            <a:r>
              <a:rPr spc="-20" dirty="0"/>
              <a:t>k</a:t>
            </a:r>
            <a:r>
              <a:rPr spc="-70" dirty="0"/>
              <a:t>s 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-35" dirty="0"/>
              <a:t>ak</a:t>
            </a:r>
            <a:r>
              <a:rPr spc="25" dirty="0"/>
              <a:t>e</a:t>
            </a:r>
            <a:r>
              <a:rPr spc="-245" dirty="0"/>
              <a:t> </a:t>
            </a:r>
            <a:r>
              <a:rPr spc="145" dirty="0">
                <a:solidFill>
                  <a:srgbClr val="000000"/>
                </a:solidFill>
              </a:rPr>
              <a:t>p</a:t>
            </a:r>
            <a:r>
              <a:rPr spc="-11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180" dirty="0">
                <a:solidFill>
                  <a:srgbClr val="000000"/>
                </a:solidFill>
              </a:rPr>
              <a:t>v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3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-180" dirty="0">
                <a:solidFill>
                  <a:srgbClr val="000000"/>
                </a:solidFill>
              </a:rPr>
              <a:t>v</a:t>
            </a:r>
            <a:r>
              <a:rPr spc="25" dirty="0">
                <a:solidFill>
                  <a:srgbClr val="000000"/>
                </a:solidFill>
              </a:rPr>
              <a:t>e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240" dirty="0"/>
              <a:t>m</a:t>
            </a:r>
            <a:r>
              <a:rPr spc="-20" dirty="0"/>
              <a:t>e</a:t>
            </a:r>
            <a:r>
              <a:rPr spc="-35" dirty="0"/>
              <a:t>a</a:t>
            </a:r>
            <a:r>
              <a:rPr spc="-95" dirty="0"/>
              <a:t>s</a:t>
            </a:r>
            <a:r>
              <a:rPr spc="105" dirty="0"/>
              <a:t>u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-420" dirty="0"/>
              <a:t>.</a:t>
            </a:r>
          </a:p>
          <a:p>
            <a:pPr marL="5948045" marR="584835">
              <a:lnSpc>
                <a:spcPts val="3379"/>
              </a:lnSpc>
              <a:spcBef>
                <a:spcPts val="10"/>
              </a:spcBef>
            </a:pPr>
            <a:r>
              <a:rPr spc="160" dirty="0"/>
              <a:t>U</a:t>
            </a:r>
            <a:r>
              <a:rPr spc="114" dirty="0"/>
              <a:t>n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-80" dirty="0"/>
              <a:t>r</a:t>
            </a:r>
            <a:r>
              <a:rPr spc="-95" dirty="0"/>
              <a:t>s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45" dirty="0"/>
              <a:t>d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130" dirty="0"/>
              <a:t>c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110" dirty="0"/>
              <a:t>c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105" dirty="0"/>
              <a:t>u</a:t>
            </a:r>
            <a:r>
              <a:rPr spc="-95" dirty="0"/>
              <a:t>s</a:t>
            </a:r>
            <a:r>
              <a:rPr spc="20" dirty="0"/>
              <a:t>e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105" dirty="0"/>
              <a:t>b</a:t>
            </a:r>
            <a:r>
              <a:rPr spc="-100" dirty="0"/>
              <a:t>y  </a:t>
            </a:r>
            <a:r>
              <a:rPr spc="145" dirty="0"/>
              <a:t>p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-95" dirty="0"/>
              <a:t>s</a:t>
            </a:r>
            <a:r>
              <a:rPr spc="114" dirty="0"/>
              <a:t>h</a:t>
            </a:r>
            <a:r>
              <a:rPr spc="20" dirty="0"/>
              <a:t>e</a:t>
            </a:r>
            <a:r>
              <a:rPr spc="-80" dirty="0"/>
              <a:t>r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110" dirty="0"/>
              <a:t>c</a:t>
            </a:r>
            <a:r>
              <a:rPr spc="-75" dirty="0"/>
              <a:t>r</a:t>
            </a:r>
            <a:r>
              <a:rPr spc="105" dirty="0"/>
              <a:t>u</a:t>
            </a:r>
            <a:r>
              <a:rPr spc="90" dirty="0"/>
              <a:t>c</a:t>
            </a:r>
            <a:r>
              <a:rPr spc="-20" dirty="0"/>
              <a:t>i</a:t>
            </a:r>
            <a:r>
              <a:rPr spc="-35" dirty="0"/>
              <a:t>a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-35" dirty="0"/>
              <a:t>a</a:t>
            </a:r>
            <a:r>
              <a:rPr spc="-60" dirty="0"/>
              <a:t>f</a:t>
            </a:r>
            <a:r>
              <a:rPr spc="20" dirty="0"/>
              <a:t>e</a:t>
            </a:r>
            <a:r>
              <a:rPr spc="165" dirty="0"/>
              <a:t>g</a:t>
            </a:r>
            <a:r>
              <a:rPr spc="105" dirty="0"/>
              <a:t>u</a:t>
            </a:r>
            <a:r>
              <a:rPr spc="-35" dirty="0"/>
              <a:t>a</a:t>
            </a:r>
            <a:r>
              <a:rPr spc="-110" dirty="0"/>
              <a:t>r</a:t>
            </a:r>
            <a:r>
              <a:rPr spc="145" dirty="0"/>
              <a:t>d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-180" dirty="0"/>
              <a:t>y</a:t>
            </a:r>
            <a:r>
              <a:rPr spc="50" dirty="0"/>
              <a:t>o</a:t>
            </a:r>
            <a:r>
              <a:rPr spc="105" dirty="0"/>
              <a:t>u</a:t>
            </a:r>
            <a:r>
              <a:rPr spc="-65" dirty="0"/>
              <a:t>r  </a:t>
            </a:r>
            <a:r>
              <a:rPr spc="145" dirty="0"/>
              <a:t>p</a:t>
            </a:r>
            <a:r>
              <a:rPr spc="20" dirty="0"/>
              <a:t>e</a:t>
            </a:r>
            <a:r>
              <a:rPr spc="-80" dirty="0"/>
              <a:t>r</a:t>
            </a:r>
            <a:r>
              <a:rPr spc="-95" dirty="0"/>
              <a:t>s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-35" dirty="0"/>
              <a:t>a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145" dirty="0"/>
              <a:t>p</a:t>
            </a:r>
            <a:r>
              <a:rPr spc="-110" dirty="0"/>
              <a:t>r</a:t>
            </a:r>
            <a:r>
              <a:rPr spc="50" dirty="0"/>
              <a:t>o</a:t>
            </a:r>
            <a:r>
              <a:rPr spc="-60" dirty="0"/>
              <a:t>f</a:t>
            </a:r>
            <a:r>
              <a:rPr spc="20" dirty="0"/>
              <a:t>e</a:t>
            </a:r>
            <a:r>
              <a:rPr spc="-95" dirty="0"/>
              <a:t>ss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-35" dirty="0"/>
              <a:t>a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145" dirty="0"/>
              <a:t>d</a:t>
            </a:r>
            <a:r>
              <a:rPr spc="-35" dirty="0"/>
              <a:t>a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-420" dirty="0"/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73061" y="1429499"/>
            <a:ext cx="7548880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spc="150" dirty="0"/>
              <a:t>Introductio</a:t>
            </a:r>
            <a:r>
              <a:rPr sz="5850" spc="195" dirty="0"/>
              <a:t>n</a:t>
            </a:r>
            <a:r>
              <a:rPr sz="5850" spc="-355" dirty="0"/>
              <a:t> </a:t>
            </a:r>
            <a:r>
              <a:rPr sz="5850" spc="95" dirty="0"/>
              <a:t>t</a:t>
            </a:r>
            <a:r>
              <a:rPr sz="5850" spc="185" dirty="0"/>
              <a:t>o</a:t>
            </a:r>
            <a:r>
              <a:rPr sz="5850" spc="-355" dirty="0"/>
              <a:t> </a:t>
            </a:r>
            <a:r>
              <a:rPr sz="5850" spc="105" dirty="0"/>
              <a:t>Phishing</a:t>
            </a:r>
            <a:endParaRPr sz="5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513" y="3946855"/>
            <a:ext cx="941057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3700" y="3959415"/>
            <a:ext cx="747712" cy="2637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9265" y="3946855"/>
            <a:ext cx="1764474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24409" y="4792789"/>
            <a:ext cx="2048471" cy="2776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0131" y="6070930"/>
            <a:ext cx="1970074" cy="3438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12747" y="3429749"/>
            <a:ext cx="748982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Phishing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take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forms,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including </a:t>
            </a:r>
            <a:r>
              <a:rPr sz="2750" spc="-9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15" dirty="0">
                <a:latin typeface="Verdana"/>
                <a:cs typeface="Verdana"/>
              </a:rPr>
              <a:t>l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95" dirty="0">
                <a:latin typeface="Verdana"/>
                <a:cs typeface="Verdana"/>
              </a:rPr>
              <a:t>S</a:t>
            </a:r>
            <a:r>
              <a:rPr sz="2750" spc="305" dirty="0">
                <a:latin typeface="Verdana"/>
                <a:cs typeface="Verdana"/>
              </a:rPr>
              <a:t>M</a:t>
            </a:r>
            <a:r>
              <a:rPr sz="2750" spc="-195" dirty="0"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latin typeface="Verdana"/>
                <a:cs typeface="Verdana"/>
              </a:rPr>
              <a:t>v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ll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has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unique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characteristics,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but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all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aim </a:t>
            </a:r>
            <a:r>
              <a:rPr sz="2750" spc="-9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trick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users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into 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providing </a:t>
            </a:r>
            <a:r>
              <a:rPr sz="2750" spc="40" dirty="0">
                <a:latin typeface="Verdana"/>
                <a:cs typeface="Verdana"/>
              </a:rPr>
              <a:t>conﬁdential </a:t>
            </a:r>
            <a:r>
              <a:rPr sz="2750" spc="45" dirty="0"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h 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these 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types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is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essential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effective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latin typeface="Verdana"/>
                <a:cs typeface="Verdana"/>
              </a:rPr>
              <a:t>recognition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7503" y="1454023"/>
            <a:ext cx="752094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20" dirty="0"/>
              <a:t>Types</a:t>
            </a:r>
            <a:r>
              <a:rPr sz="5600" spc="-330" dirty="0"/>
              <a:t> </a:t>
            </a:r>
            <a:r>
              <a:rPr sz="5600" spc="-65" dirty="0"/>
              <a:t>of</a:t>
            </a:r>
            <a:r>
              <a:rPr sz="5600" spc="-335" dirty="0"/>
              <a:t> </a:t>
            </a:r>
            <a:r>
              <a:rPr sz="5600" spc="114" dirty="0"/>
              <a:t>Phishing</a:t>
            </a:r>
            <a:r>
              <a:rPr sz="5600" spc="-330" dirty="0"/>
              <a:t> </a:t>
            </a:r>
            <a:r>
              <a:rPr sz="5600" spc="-5" dirty="0"/>
              <a:t>Attacks</a:t>
            </a:r>
            <a:endParaRPr sz="5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75309" y="3538524"/>
            <a:ext cx="1173226" cy="308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1519" y="4350956"/>
            <a:ext cx="1314577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4006" y="4779581"/>
            <a:ext cx="1668894" cy="34380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948045" marR="5080">
              <a:lnSpc>
                <a:spcPct val="101499"/>
              </a:lnSpc>
              <a:spcBef>
                <a:spcPts val="55"/>
              </a:spcBef>
            </a:pPr>
            <a:r>
              <a:rPr spc="315" dirty="0"/>
              <a:t>P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-95" dirty="0"/>
              <a:t>s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240" dirty="0"/>
              <a:t>m</a:t>
            </a:r>
            <a:r>
              <a:rPr spc="-35" dirty="0"/>
              <a:t>a</a:t>
            </a:r>
            <a:r>
              <a:rPr spc="-20" dirty="0"/>
              <a:t>il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-40" dirty="0"/>
              <a:t>f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85" dirty="0"/>
              <a:t>c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-20" dirty="0"/>
              <a:t>i</a:t>
            </a:r>
            <a:r>
              <a:rPr spc="120" dirty="0"/>
              <a:t>n</a:t>
            </a:r>
            <a:r>
              <a:rPr spc="-245" dirty="0"/>
              <a:t> </a:t>
            </a:r>
            <a:r>
              <a:rPr spc="105" dirty="0">
                <a:solidFill>
                  <a:srgbClr val="000000"/>
                </a:solidFill>
              </a:rPr>
              <a:t>u</a:t>
            </a:r>
            <a:r>
              <a:rPr spc="-110" dirty="0">
                <a:solidFill>
                  <a:srgbClr val="000000"/>
                </a:solidFill>
              </a:rPr>
              <a:t>r</a:t>
            </a:r>
            <a:r>
              <a:rPr spc="165" dirty="0">
                <a:solidFill>
                  <a:srgbClr val="000000"/>
                </a:solidFill>
              </a:rPr>
              <a:t>g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30" dirty="0">
                <a:solidFill>
                  <a:srgbClr val="000000"/>
                </a:solidFill>
              </a:rPr>
              <a:t>t  </a:t>
            </a:r>
            <a:r>
              <a:rPr spc="5" dirty="0"/>
              <a:t>language, </a:t>
            </a:r>
            <a:r>
              <a:rPr spc="35" dirty="0"/>
              <a:t>spelling </a:t>
            </a:r>
            <a:r>
              <a:rPr spc="-105" dirty="0"/>
              <a:t>errors, </a:t>
            </a:r>
            <a:r>
              <a:rPr spc="80" dirty="0"/>
              <a:t>and </a:t>
            </a:r>
            <a:r>
              <a:rPr spc="20" dirty="0"/>
              <a:t>unfamiliar </a:t>
            </a:r>
            <a:r>
              <a:rPr spc="25" dirty="0"/>
              <a:t> </a:t>
            </a:r>
            <a:r>
              <a:rPr spc="-95" dirty="0"/>
              <a:t>s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45" dirty="0"/>
              <a:t>dd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-95" dirty="0"/>
              <a:t>ss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65" dirty="0"/>
              <a:t>L</a:t>
            </a:r>
            <a:r>
              <a:rPr spc="50" dirty="0"/>
              <a:t>oo</a:t>
            </a:r>
            <a:r>
              <a:rPr spc="25" dirty="0"/>
              <a:t>k</a:t>
            </a:r>
            <a:r>
              <a:rPr spc="-250" dirty="0"/>
              <a:t> 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70" dirty="0"/>
              <a:t>r</a:t>
            </a:r>
            <a:r>
              <a:rPr spc="-245" dirty="0"/>
              <a:t> </a:t>
            </a:r>
            <a:r>
              <a:rPr spc="165" dirty="0">
                <a:solidFill>
                  <a:srgbClr val="000000"/>
                </a:solidFill>
              </a:rPr>
              <a:t>g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-95" dirty="0">
                <a:solidFill>
                  <a:srgbClr val="000000"/>
                </a:solidFill>
              </a:rPr>
              <a:t>r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90" dirty="0">
                <a:solidFill>
                  <a:srgbClr val="000000"/>
                </a:solidFill>
              </a:rPr>
              <a:t>c  </a:t>
            </a:r>
            <a:r>
              <a:rPr spc="30" dirty="0">
                <a:solidFill>
                  <a:srgbClr val="000000"/>
                </a:solidFill>
              </a:rPr>
              <a:t>greetings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80" dirty="0"/>
              <a:t>and</a:t>
            </a:r>
            <a:r>
              <a:rPr spc="-250" dirty="0"/>
              <a:t> </a:t>
            </a:r>
            <a:r>
              <a:rPr spc="15" dirty="0"/>
              <a:t>suspicious</a:t>
            </a:r>
            <a:r>
              <a:rPr spc="-245" dirty="0"/>
              <a:t> </a:t>
            </a:r>
            <a:r>
              <a:rPr spc="-75" dirty="0"/>
              <a:t>links.</a:t>
            </a:r>
            <a:r>
              <a:rPr spc="-250" dirty="0"/>
              <a:t> </a:t>
            </a:r>
            <a:r>
              <a:rPr spc="95" dirty="0"/>
              <a:t>Being</a:t>
            </a:r>
            <a:r>
              <a:rPr spc="-245" dirty="0"/>
              <a:t> </a:t>
            </a:r>
            <a:r>
              <a:rPr spc="30" dirty="0"/>
              <a:t>able </a:t>
            </a:r>
            <a:r>
              <a:rPr spc="-955" dirty="0"/>
              <a:t> </a:t>
            </a:r>
            <a:r>
              <a:rPr spc="-20" dirty="0"/>
              <a:t>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-10" dirty="0"/>
              <a:t>f</a:t>
            </a:r>
            <a:r>
              <a:rPr spc="-135" dirty="0"/>
              <a:t>y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-20" dirty="0"/>
              <a:t>i</a:t>
            </a:r>
            <a:r>
              <a:rPr spc="165" dirty="0"/>
              <a:t>g</a:t>
            </a:r>
            <a:r>
              <a:rPr spc="114" dirty="0"/>
              <a:t>n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110" dirty="0"/>
              <a:t>c</a:t>
            </a:r>
            <a:r>
              <a:rPr spc="-35" dirty="0"/>
              <a:t>a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-20" dirty="0"/>
              <a:t>i</a:t>
            </a:r>
            <a:r>
              <a:rPr spc="165" dirty="0"/>
              <a:t>g</a:t>
            </a:r>
            <a:r>
              <a:rPr spc="114" dirty="0"/>
              <a:t>n</a:t>
            </a:r>
            <a:r>
              <a:rPr spc="-20" dirty="0"/>
              <a:t>i</a:t>
            </a:r>
            <a:r>
              <a:rPr spc="-50" dirty="0"/>
              <a:t>ﬁ</a:t>
            </a:r>
            <a:r>
              <a:rPr spc="110" dirty="0"/>
              <a:t>c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20" dirty="0"/>
              <a:t>l</a:t>
            </a:r>
            <a:r>
              <a:rPr spc="-100" dirty="0"/>
              <a:t>y  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145" dirty="0"/>
              <a:t>d</a:t>
            </a:r>
            <a:r>
              <a:rPr spc="105" dirty="0"/>
              <a:t>u</a:t>
            </a:r>
            <a:r>
              <a:rPr spc="85" dirty="0"/>
              <a:t>c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95" dirty="0"/>
              <a:t>r</a:t>
            </a:r>
            <a:r>
              <a:rPr spc="-20" dirty="0"/>
              <a:t>i</a:t>
            </a:r>
            <a:r>
              <a:rPr spc="-95" dirty="0"/>
              <a:t>s</a:t>
            </a:r>
            <a:r>
              <a:rPr spc="25" dirty="0"/>
              <a:t>k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-35" dirty="0"/>
              <a:t>f</a:t>
            </a:r>
            <a:r>
              <a:rPr spc="-250" dirty="0"/>
              <a:t> </a:t>
            </a:r>
            <a:r>
              <a:rPr spc="-65" dirty="0"/>
              <a:t>f</a:t>
            </a:r>
            <a:r>
              <a:rPr spc="-35" dirty="0"/>
              <a:t>a</a:t>
            </a:r>
            <a:r>
              <a:rPr spc="-20" dirty="0"/>
              <a:t>lli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-140" dirty="0"/>
              <a:t>v</a:t>
            </a:r>
            <a:r>
              <a:rPr spc="-20" dirty="0"/>
              <a:t>i</a:t>
            </a:r>
            <a:r>
              <a:rPr spc="130" dirty="0"/>
              <a:t>c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245" dirty="0"/>
              <a:t>m</a:t>
            </a:r>
            <a:r>
              <a:rPr spc="-250" dirty="0"/>
              <a:t> </a:t>
            </a:r>
            <a:r>
              <a:rPr spc="-20" dirty="0"/>
              <a:t>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-20" dirty="0"/>
              <a:t>a  </a:t>
            </a:r>
            <a:r>
              <a:rPr spc="145" dirty="0"/>
              <a:t>p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-95" dirty="0"/>
              <a:t>s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5" dirty="0"/>
              <a:t>t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90" dirty="0"/>
              <a:t>c</a:t>
            </a:r>
            <a:r>
              <a:rPr spc="50" dirty="0"/>
              <a:t>k</a:t>
            </a:r>
            <a:r>
              <a:rPr spc="-420" dirty="0"/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75609" y="1458074"/>
            <a:ext cx="7498715" cy="8140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50" spc="60" dirty="0"/>
              <a:t>Identifyin</a:t>
            </a:r>
            <a:r>
              <a:rPr sz="5150" spc="80" dirty="0"/>
              <a:t>g</a:t>
            </a:r>
            <a:r>
              <a:rPr sz="5150" spc="-310" dirty="0"/>
              <a:t> </a:t>
            </a:r>
            <a:r>
              <a:rPr sz="5150" spc="105" dirty="0"/>
              <a:t>Phishing</a:t>
            </a:r>
            <a:r>
              <a:rPr sz="5150" spc="-305" dirty="0"/>
              <a:t> </a:t>
            </a:r>
            <a:r>
              <a:rPr sz="5150" spc="10" dirty="0"/>
              <a:t>Emails</a:t>
            </a:r>
            <a:endParaRPr sz="51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67998" y="3517074"/>
            <a:ext cx="709930" cy="262890"/>
          </a:xfrm>
          <a:custGeom>
            <a:avLst/>
            <a:gdLst/>
            <a:ahLst/>
            <a:cxnLst/>
            <a:rect l="l" t="t" r="r" b="b"/>
            <a:pathLst>
              <a:path w="709929" h="262889">
                <a:moveTo>
                  <a:pt x="40411" y="850"/>
                </a:moveTo>
                <a:lnTo>
                  <a:pt x="0" y="850"/>
                </a:lnTo>
                <a:lnTo>
                  <a:pt x="0" y="148412"/>
                </a:lnTo>
                <a:lnTo>
                  <a:pt x="7259" y="197594"/>
                </a:lnTo>
                <a:lnTo>
                  <a:pt x="29044" y="233413"/>
                </a:lnTo>
                <a:lnTo>
                  <a:pt x="63365" y="255198"/>
                </a:lnTo>
                <a:lnTo>
                  <a:pt x="108077" y="262458"/>
                </a:lnTo>
                <a:lnTo>
                  <a:pt x="131708" y="260643"/>
                </a:lnTo>
                <a:lnTo>
                  <a:pt x="152712" y="255198"/>
                </a:lnTo>
                <a:lnTo>
                  <a:pt x="171090" y="246122"/>
                </a:lnTo>
                <a:lnTo>
                  <a:pt x="186842" y="233413"/>
                </a:lnTo>
                <a:lnTo>
                  <a:pt x="193574" y="224790"/>
                </a:lnTo>
                <a:lnTo>
                  <a:pt x="108077" y="224790"/>
                </a:lnTo>
                <a:lnTo>
                  <a:pt x="92704" y="223635"/>
                </a:lnTo>
                <a:lnTo>
                  <a:pt x="57924" y="206324"/>
                </a:lnTo>
                <a:lnTo>
                  <a:pt x="41504" y="166249"/>
                </a:lnTo>
                <a:lnTo>
                  <a:pt x="40471" y="148412"/>
                </a:lnTo>
                <a:lnTo>
                  <a:pt x="40411" y="850"/>
                </a:lnTo>
                <a:close/>
              </a:path>
              <a:path w="709929" h="262889">
                <a:moveTo>
                  <a:pt x="215811" y="850"/>
                </a:moveTo>
                <a:lnTo>
                  <a:pt x="176085" y="850"/>
                </a:lnTo>
                <a:lnTo>
                  <a:pt x="176025" y="148412"/>
                </a:lnTo>
                <a:lnTo>
                  <a:pt x="174990" y="166249"/>
                </a:lnTo>
                <a:lnTo>
                  <a:pt x="158559" y="206324"/>
                </a:lnTo>
                <a:lnTo>
                  <a:pt x="123597" y="223635"/>
                </a:lnTo>
                <a:lnTo>
                  <a:pt x="108077" y="224790"/>
                </a:lnTo>
                <a:lnTo>
                  <a:pt x="193574" y="224790"/>
                </a:lnTo>
                <a:lnTo>
                  <a:pt x="199517" y="217176"/>
                </a:lnTo>
                <a:lnTo>
                  <a:pt x="208570" y="197594"/>
                </a:lnTo>
                <a:lnTo>
                  <a:pt x="214001" y="174672"/>
                </a:lnTo>
                <a:lnTo>
                  <a:pt x="215811" y="148412"/>
                </a:lnTo>
                <a:lnTo>
                  <a:pt x="215811" y="850"/>
                </a:lnTo>
                <a:close/>
              </a:path>
              <a:path w="709929" h="262889">
                <a:moveTo>
                  <a:pt x="378180" y="850"/>
                </a:moveTo>
                <a:lnTo>
                  <a:pt x="279247" y="850"/>
                </a:lnTo>
                <a:lnTo>
                  <a:pt x="279247" y="260324"/>
                </a:lnTo>
                <a:lnTo>
                  <a:pt x="319659" y="260324"/>
                </a:lnTo>
                <a:lnTo>
                  <a:pt x="319659" y="182664"/>
                </a:lnTo>
                <a:lnTo>
                  <a:pt x="383819" y="182664"/>
                </a:lnTo>
                <a:lnTo>
                  <a:pt x="389267" y="182422"/>
                </a:lnTo>
                <a:lnTo>
                  <a:pt x="394525" y="181952"/>
                </a:lnTo>
                <a:lnTo>
                  <a:pt x="440355" y="181952"/>
                </a:lnTo>
                <a:lnTo>
                  <a:pt x="433616" y="172504"/>
                </a:lnTo>
                <a:lnTo>
                  <a:pt x="435000" y="171907"/>
                </a:lnTo>
                <a:lnTo>
                  <a:pt x="446370" y="165910"/>
                </a:lnTo>
                <a:lnTo>
                  <a:pt x="456384" y="158700"/>
                </a:lnTo>
                <a:lnTo>
                  <a:pt x="465039" y="150274"/>
                </a:lnTo>
                <a:lnTo>
                  <a:pt x="468197" y="146100"/>
                </a:lnTo>
                <a:lnTo>
                  <a:pt x="319659" y="146100"/>
                </a:lnTo>
                <a:lnTo>
                  <a:pt x="319659" y="37757"/>
                </a:lnTo>
                <a:lnTo>
                  <a:pt x="468468" y="37757"/>
                </a:lnTo>
                <a:lnTo>
                  <a:pt x="465039" y="33212"/>
                </a:lnTo>
                <a:lnTo>
                  <a:pt x="422412" y="6910"/>
                </a:lnTo>
                <a:lnTo>
                  <a:pt x="394004" y="1524"/>
                </a:lnTo>
                <a:lnTo>
                  <a:pt x="378180" y="850"/>
                </a:lnTo>
                <a:close/>
              </a:path>
              <a:path w="709929" h="262889">
                <a:moveTo>
                  <a:pt x="440355" y="181952"/>
                </a:moveTo>
                <a:lnTo>
                  <a:pt x="394525" y="181952"/>
                </a:lnTo>
                <a:lnTo>
                  <a:pt x="450037" y="260324"/>
                </a:lnTo>
                <a:lnTo>
                  <a:pt x="496252" y="260324"/>
                </a:lnTo>
                <a:lnTo>
                  <a:pt x="440355" y="181952"/>
                </a:lnTo>
                <a:close/>
              </a:path>
              <a:path w="709929" h="262889">
                <a:moveTo>
                  <a:pt x="468468" y="37757"/>
                </a:moveTo>
                <a:lnTo>
                  <a:pt x="377494" y="37757"/>
                </a:lnTo>
                <a:lnTo>
                  <a:pt x="393458" y="38644"/>
                </a:lnTo>
                <a:lnTo>
                  <a:pt x="407252" y="41306"/>
                </a:lnTo>
                <a:lnTo>
                  <a:pt x="440894" y="69030"/>
                </a:lnTo>
                <a:lnTo>
                  <a:pt x="445084" y="92100"/>
                </a:lnTo>
                <a:lnTo>
                  <a:pt x="444036" y="104237"/>
                </a:lnTo>
                <a:lnTo>
                  <a:pt x="418876" y="138171"/>
                </a:lnTo>
                <a:lnTo>
                  <a:pt x="377494" y="146100"/>
                </a:lnTo>
                <a:lnTo>
                  <a:pt x="468197" y="146100"/>
                </a:lnTo>
                <a:lnTo>
                  <a:pt x="484756" y="105642"/>
                </a:lnTo>
                <a:lnTo>
                  <a:pt x="485584" y="92100"/>
                </a:lnTo>
                <a:lnTo>
                  <a:pt x="484756" y="78260"/>
                </a:lnTo>
                <a:lnTo>
                  <a:pt x="482271" y="65446"/>
                </a:lnTo>
                <a:lnTo>
                  <a:pt x="478131" y="53656"/>
                </a:lnTo>
                <a:lnTo>
                  <a:pt x="472338" y="42887"/>
                </a:lnTo>
                <a:lnTo>
                  <a:pt x="468468" y="37757"/>
                </a:lnTo>
                <a:close/>
              </a:path>
              <a:path w="709929" h="262889">
                <a:moveTo>
                  <a:pt x="319659" y="0"/>
                </a:moveTo>
                <a:lnTo>
                  <a:pt x="318846" y="850"/>
                </a:lnTo>
                <a:lnTo>
                  <a:pt x="319659" y="850"/>
                </a:lnTo>
                <a:lnTo>
                  <a:pt x="319659" y="0"/>
                </a:lnTo>
                <a:close/>
              </a:path>
              <a:path w="709929" h="262889">
                <a:moveTo>
                  <a:pt x="572630" y="850"/>
                </a:moveTo>
                <a:lnTo>
                  <a:pt x="532218" y="850"/>
                </a:lnTo>
                <a:lnTo>
                  <a:pt x="532218" y="260324"/>
                </a:lnTo>
                <a:lnTo>
                  <a:pt x="709841" y="260324"/>
                </a:lnTo>
                <a:lnTo>
                  <a:pt x="709841" y="223418"/>
                </a:lnTo>
                <a:lnTo>
                  <a:pt x="572630" y="223418"/>
                </a:lnTo>
                <a:lnTo>
                  <a:pt x="572630" y="85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54584" y="3944416"/>
            <a:ext cx="1114425" cy="264160"/>
          </a:xfrm>
          <a:custGeom>
            <a:avLst/>
            <a:gdLst/>
            <a:ahLst/>
            <a:cxnLst/>
            <a:rect l="l" t="t" r="r" b="b"/>
            <a:pathLst>
              <a:path w="1114425" h="264160">
                <a:moveTo>
                  <a:pt x="219202" y="2133"/>
                </a:moveTo>
                <a:lnTo>
                  <a:pt x="179070" y="2133"/>
                </a:lnTo>
                <a:lnTo>
                  <a:pt x="179070" y="111328"/>
                </a:lnTo>
                <a:lnTo>
                  <a:pt x="40386" y="111328"/>
                </a:lnTo>
                <a:lnTo>
                  <a:pt x="40386" y="2133"/>
                </a:lnTo>
                <a:lnTo>
                  <a:pt x="0" y="2133"/>
                </a:lnTo>
                <a:lnTo>
                  <a:pt x="0" y="261607"/>
                </a:lnTo>
                <a:lnTo>
                  <a:pt x="40386" y="261607"/>
                </a:lnTo>
                <a:lnTo>
                  <a:pt x="40386" y="148577"/>
                </a:lnTo>
                <a:lnTo>
                  <a:pt x="179070" y="148577"/>
                </a:lnTo>
                <a:lnTo>
                  <a:pt x="179070" y="261607"/>
                </a:lnTo>
                <a:lnTo>
                  <a:pt x="219202" y="261607"/>
                </a:lnTo>
                <a:lnTo>
                  <a:pt x="219202" y="148577"/>
                </a:lnTo>
                <a:lnTo>
                  <a:pt x="219202" y="111328"/>
                </a:lnTo>
                <a:lnTo>
                  <a:pt x="219202" y="2133"/>
                </a:lnTo>
                <a:close/>
              </a:path>
              <a:path w="1114425" h="264160">
                <a:moveTo>
                  <a:pt x="662940" y="2133"/>
                </a:moveTo>
                <a:lnTo>
                  <a:pt x="458597" y="2133"/>
                </a:lnTo>
                <a:lnTo>
                  <a:pt x="450215" y="2133"/>
                </a:lnTo>
                <a:lnTo>
                  <a:pt x="245872" y="2133"/>
                </a:lnTo>
                <a:lnTo>
                  <a:pt x="245872" y="39039"/>
                </a:lnTo>
                <a:lnTo>
                  <a:pt x="331978" y="39039"/>
                </a:lnTo>
                <a:lnTo>
                  <a:pt x="331978" y="261607"/>
                </a:lnTo>
                <a:lnTo>
                  <a:pt x="372491" y="261607"/>
                </a:lnTo>
                <a:lnTo>
                  <a:pt x="372491" y="39039"/>
                </a:lnTo>
                <a:lnTo>
                  <a:pt x="450215" y="39039"/>
                </a:lnTo>
                <a:lnTo>
                  <a:pt x="458597" y="39039"/>
                </a:lnTo>
                <a:lnTo>
                  <a:pt x="536321" y="39039"/>
                </a:lnTo>
                <a:lnTo>
                  <a:pt x="536321" y="261607"/>
                </a:lnTo>
                <a:lnTo>
                  <a:pt x="576834" y="261607"/>
                </a:lnTo>
                <a:lnTo>
                  <a:pt x="576834" y="39039"/>
                </a:lnTo>
                <a:lnTo>
                  <a:pt x="662940" y="39039"/>
                </a:lnTo>
                <a:lnTo>
                  <a:pt x="662940" y="2133"/>
                </a:lnTo>
                <a:close/>
              </a:path>
              <a:path w="1114425" h="264160">
                <a:moveTo>
                  <a:pt x="895985" y="93383"/>
                </a:moveTo>
                <a:lnTo>
                  <a:pt x="888479" y="54940"/>
                </a:lnTo>
                <a:lnTo>
                  <a:pt x="878789" y="39039"/>
                </a:lnTo>
                <a:lnTo>
                  <a:pt x="875385" y="34505"/>
                </a:lnTo>
                <a:lnTo>
                  <a:pt x="866736" y="26060"/>
                </a:lnTo>
                <a:lnTo>
                  <a:pt x="856716" y="18872"/>
                </a:lnTo>
                <a:lnTo>
                  <a:pt x="855472" y="18224"/>
                </a:lnTo>
                <a:lnTo>
                  <a:pt x="855472" y="93383"/>
                </a:lnTo>
                <a:lnTo>
                  <a:pt x="854417" y="105486"/>
                </a:lnTo>
                <a:lnTo>
                  <a:pt x="829246" y="139153"/>
                </a:lnTo>
                <a:lnTo>
                  <a:pt x="787908" y="147040"/>
                </a:lnTo>
                <a:lnTo>
                  <a:pt x="729996" y="147040"/>
                </a:lnTo>
                <a:lnTo>
                  <a:pt x="729996" y="39039"/>
                </a:lnTo>
                <a:lnTo>
                  <a:pt x="787908" y="39039"/>
                </a:lnTo>
                <a:lnTo>
                  <a:pt x="829246" y="47028"/>
                </a:lnTo>
                <a:lnTo>
                  <a:pt x="854417" y="81102"/>
                </a:lnTo>
                <a:lnTo>
                  <a:pt x="855472" y="93383"/>
                </a:lnTo>
                <a:lnTo>
                  <a:pt x="855472" y="18224"/>
                </a:lnTo>
                <a:lnTo>
                  <a:pt x="819111" y="4838"/>
                </a:lnTo>
                <a:lnTo>
                  <a:pt x="788543" y="2133"/>
                </a:lnTo>
                <a:lnTo>
                  <a:pt x="729996" y="2133"/>
                </a:lnTo>
                <a:lnTo>
                  <a:pt x="729996" y="1282"/>
                </a:lnTo>
                <a:lnTo>
                  <a:pt x="729234" y="2133"/>
                </a:lnTo>
                <a:lnTo>
                  <a:pt x="689610" y="2133"/>
                </a:lnTo>
                <a:lnTo>
                  <a:pt x="689610" y="261607"/>
                </a:lnTo>
                <a:lnTo>
                  <a:pt x="729996" y="261607"/>
                </a:lnTo>
                <a:lnTo>
                  <a:pt x="729996" y="184289"/>
                </a:lnTo>
                <a:lnTo>
                  <a:pt x="788543" y="184289"/>
                </a:lnTo>
                <a:lnTo>
                  <a:pt x="832751" y="178142"/>
                </a:lnTo>
                <a:lnTo>
                  <a:pt x="866736" y="160032"/>
                </a:lnTo>
                <a:lnTo>
                  <a:pt x="878789" y="147040"/>
                </a:lnTo>
                <a:lnTo>
                  <a:pt x="882650" y="141909"/>
                </a:lnTo>
                <a:lnTo>
                  <a:pt x="888479" y="131191"/>
                </a:lnTo>
                <a:lnTo>
                  <a:pt x="892644" y="119532"/>
                </a:lnTo>
                <a:lnTo>
                  <a:pt x="895146" y="106934"/>
                </a:lnTo>
                <a:lnTo>
                  <a:pt x="895985" y="93383"/>
                </a:lnTo>
                <a:close/>
              </a:path>
              <a:path w="1114425" h="264160">
                <a:moveTo>
                  <a:pt x="1114298" y="189585"/>
                </a:moveTo>
                <a:lnTo>
                  <a:pt x="1099820" y="148132"/>
                </a:lnTo>
                <a:lnTo>
                  <a:pt x="1065872" y="126225"/>
                </a:lnTo>
                <a:lnTo>
                  <a:pt x="1025537" y="114249"/>
                </a:lnTo>
                <a:lnTo>
                  <a:pt x="1009802" y="110312"/>
                </a:lnTo>
                <a:lnTo>
                  <a:pt x="1002499" y="108254"/>
                </a:lnTo>
                <a:lnTo>
                  <a:pt x="965581" y="87553"/>
                </a:lnTo>
                <a:lnTo>
                  <a:pt x="963422" y="81368"/>
                </a:lnTo>
                <a:lnTo>
                  <a:pt x="963422" y="66840"/>
                </a:lnTo>
                <a:lnTo>
                  <a:pt x="994041" y="39560"/>
                </a:lnTo>
                <a:lnTo>
                  <a:pt x="1020572" y="36576"/>
                </a:lnTo>
                <a:lnTo>
                  <a:pt x="1028357" y="36868"/>
                </a:lnTo>
                <a:lnTo>
                  <a:pt x="1070610" y="48348"/>
                </a:lnTo>
                <a:lnTo>
                  <a:pt x="1091311" y="60579"/>
                </a:lnTo>
                <a:lnTo>
                  <a:pt x="1101471" y="36576"/>
                </a:lnTo>
                <a:lnTo>
                  <a:pt x="1064006" y="6070"/>
                </a:lnTo>
                <a:lnTo>
                  <a:pt x="1020953" y="0"/>
                </a:lnTo>
                <a:lnTo>
                  <a:pt x="1005179" y="635"/>
                </a:lnTo>
                <a:lnTo>
                  <a:pt x="966343" y="10083"/>
                </a:lnTo>
                <a:lnTo>
                  <a:pt x="933958" y="37160"/>
                </a:lnTo>
                <a:lnTo>
                  <a:pt x="923290" y="74498"/>
                </a:lnTo>
                <a:lnTo>
                  <a:pt x="923874" y="84899"/>
                </a:lnTo>
                <a:lnTo>
                  <a:pt x="943356" y="122351"/>
                </a:lnTo>
                <a:lnTo>
                  <a:pt x="979639" y="141744"/>
                </a:lnTo>
                <a:lnTo>
                  <a:pt x="1028077" y="154444"/>
                </a:lnTo>
                <a:lnTo>
                  <a:pt x="1035367" y="156502"/>
                </a:lnTo>
                <a:lnTo>
                  <a:pt x="1067435" y="172847"/>
                </a:lnTo>
                <a:lnTo>
                  <a:pt x="1072007" y="177571"/>
                </a:lnTo>
                <a:lnTo>
                  <a:pt x="1074166" y="183743"/>
                </a:lnTo>
                <a:lnTo>
                  <a:pt x="1074166" y="197764"/>
                </a:lnTo>
                <a:lnTo>
                  <a:pt x="1043203" y="224307"/>
                </a:lnTo>
                <a:lnTo>
                  <a:pt x="1015619" y="227177"/>
                </a:lnTo>
                <a:lnTo>
                  <a:pt x="1004341" y="226682"/>
                </a:lnTo>
                <a:lnTo>
                  <a:pt x="962113" y="214452"/>
                </a:lnTo>
                <a:lnTo>
                  <a:pt x="932688" y="192493"/>
                </a:lnTo>
                <a:lnTo>
                  <a:pt x="915924" y="225983"/>
                </a:lnTo>
                <a:lnTo>
                  <a:pt x="947953" y="249021"/>
                </a:lnTo>
                <a:lnTo>
                  <a:pt x="987590" y="261404"/>
                </a:lnTo>
                <a:lnTo>
                  <a:pt x="1015619" y="263740"/>
                </a:lnTo>
                <a:lnTo>
                  <a:pt x="1031468" y="263118"/>
                </a:lnTo>
                <a:lnTo>
                  <a:pt x="1070483" y="253669"/>
                </a:lnTo>
                <a:lnTo>
                  <a:pt x="1102791" y="227177"/>
                </a:lnTo>
                <a:lnTo>
                  <a:pt x="1103249" y="226580"/>
                </a:lnTo>
                <a:lnTo>
                  <a:pt x="1108075" y="217906"/>
                </a:lnTo>
                <a:lnTo>
                  <a:pt x="1111529" y="208838"/>
                </a:lnTo>
                <a:lnTo>
                  <a:pt x="1113599" y="199402"/>
                </a:lnTo>
                <a:lnTo>
                  <a:pt x="1114298" y="189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67998" y="3517074"/>
            <a:ext cx="709930" cy="262890"/>
          </a:xfrm>
          <a:custGeom>
            <a:avLst/>
            <a:gdLst/>
            <a:ahLst/>
            <a:cxnLst/>
            <a:rect l="l" t="t" r="r" b="b"/>
            <a:pathLst>
              <a:path w="709929" h="262889">
                <a:moveTo>
                  <a:pt x="40411" y="850"/>
                </a:moveTo>
                <a:lnTo>
                  <a:pt x="0" y="850"/>
                </a:lnTo>
                <a:lnTo>
                  <a:pt x="0" y="148412"/>
                </a:lnTo>
                <a:lnTo>
                  <a:pt x="7259" y="197594"/>
                </a:lnTo>
                <a:lnTo>
                  <a:pt x="29044" y="233413"/>
                </a:lnTo>
                <a:lnTo>
                  <a:pt x="63365" y="255198"/>
                </a:lnTo>
                <a:lnTo>
                  <a:pt x="108077" y="262458"/>
                </a:lnTo>
                <a:lnTo>
                  <a:pt x="131708" y="260643"/>
                </a:lnTo>
                <a:lnTo>
                  <a:pt x="152712" y="255198"/>
                </a:lnTo>
                <a:lnTo>
                  <a:pt x="171090" y="246122"/>
                </a:lnTo>
                <a:lnTo>
                  <a:pt x="186842" y="233413"/>
                </a:lnTo>
                <a:lnTo>
                  <a:pt x="193574" y="224790"/>
                </a:lnTo>
                <a:lnTo>
                  <a:pt x="108077" y="224790"/>
                </a:lnTo>
                <a:lnTo>
                  <a:pt x="92704" y="223635"/>
                </a:lnTo>
                <a:lnTo>
                  <a:pt x="57924" y="206324"/>
                </a:lnTo>
                <a:lnTo>
                  <a:pt x="41504" y="166249"/>
                </a:lnTo>
                <a:lnTo>
                  <a:pt x="40471" y="148412"/>
                </a:lnTo>
                <a:lnTo>
                  <a:pt x="40411" y="850"/>
                </a:lnTo>
                <a:close/>
              </a:path>
              <a:path w="709929" h="262889">
                <a:moveTo>
                  <a:pt x="215811" y="850"/>
                </a:moveTo>
                <a:lnTo>
                  <a:pt x="176085" y="850"/>
                </a:lnTo>
                <a:lnTo>
                  <a:pt x="176025" y="148412"/>
                </a:lnTo>
                <a:lnTo>
                  <a:pt x="174990" y="166249"/>
                </a:lnTo>
                <a:lnTo>
                  <a:pt x="158559" y="206324"/>
                </a:lnTo>
                <a:lnTo>
                  <a:pt x="123597" y="223635"/>
                </a:lnTo>
                <a:lnTo>
                  <a:pt x="108077" y="224790"/>
                </a:lnTo>
                <a:lnTo>
                  <a:pt x="193574" y="224790"/>
                </a:lnTo>
                <a:lnTo>
                  <a:pt x="199517" y="217176"/>
                </a:lnTo>
                <a:lnTo>
                  <a:pt x="208570" y="197594"/>
                </a:lnTo>
                <a:lnTo>
                  <a:pt x="214001" y="174672"/>
                </a:lnTo>
                <a:lnTo>
                  <a:pt x="215811" y="148412"/>
                </a:lnTo>
                <a:lnTo>
                  <a:pt x="215811" y="850"/>
                </a:lnTo>
                <a:close/>
              </a:path>
              <a:path w="709929" h="262889">
                <a:moveTo>
                  <a:pt x="378180" y="850"/>
                </a:moveTo>
                <a:lnTo>
                  <a:pt x="279247" y="850"/>
                </a:lnTo>
                <a:lnTo>
                  <a:pt x="279247" y="260324"/>
                </a:lnTo>
                <a:lnTo>
                  <a:pt x="319659" y="260324"/>
                </a:lnTo>
                <a:lnTo>
                  <a:pt x="319659" y="182664"/>
                </a:lnTo>
                <a:lnTo>
                  <a:pt x="383819" y="182664"/>
                </a:lnTo>
                <a:lnTo>
                  <a:pt x="389267" y="182422"/>
                </a:lnTo>
                <a:lnTo>
                  <a:pt x="394525" y="181952"/>
                </a:lnTo>
                <a:lnTo>
                  <a:pt x="440355" y="181952"/>
                </a:lnTo>
                <a:lnTo>
                  <a:pt x="433616" y="172504"/>
                </a:lnTo>
                <a:lnTo>
                  <a:pt x="435000" y="171907"/>
                </a:lnTo>
                <a:lnTo>
                  <a:pt x="446370" y="165910"/>
                </a:lnTo>
                <a:lnTo>
                  <a:pt x="456384" y="158700"/>
                </a:lnTo>
                <a:lnTo>
                  <a:pt x="465039" y="150274"/>
                </a:lnTo>
                <a:lnTo>
                  <a:pt x="468197" y="146100"/>
                </a:lnTo>
                <a:lnTo>
                  <a:pt x="319659" y="146100"/>
                </a:lnTo>
                <a:lnTo>
                  <a:pt x="319659" y="37757"/>
                </a:lnTo>
                <a:lnTo>
                  <a:pt x="468468" y="37757"/>
                </a:lnTo>
                <a:lnTo>
                  <a:pt x="465039" y="33212"/>
                </a:lnTo>
                <a:lnTo>
                  <a:pt x="422412" y="6910"/>
                </a:lnTo>
                <a:lnTo>
                  <a:pt x="394004" y="1524"/>
                </a:lnTo>
                <a:lnTo>
                  <a:pt x="378180" y="850"/>
                </a:lnTo>
                <a:close/>
              </a:path>
              <a:path w="709929" h="262889">
                <a:moveTo>
                  <a:pt x="440355" y="181952"/>
                </a:moveTo>
                <a:lnTo>
                  <a:pt x="394525" y="181952"/>
                </a:lnTo>
                <a:lnTo>
                  <a:pt x="450037" y="260324"/>
                </a:lnTo>
                <a:lnTo>
                  <a:pt x="496252" y="260324"/>
                </a:lnTo>
                <a:lnTo>
                  <a:pt x="440355" y="181952"/>
                </a:lnTo>
                <a:close/>
              </a:path>
              <a:path w="709929" h="262889">
                <a:moveTo>
                  <a:pt x="468468" y="37757"/>
                </a:moveTo>
                <a:lnTo>
                  <a:pt x="377494" y="37757"/>
                </a:lnTo>
                <a:lnTo>
                  <a:pt x="393458" y="38644"/>
                </a:lnTo>
                <a:lnTo>
                  <a:pt x="407252" y="41306"/>
                </a:lnTo>
                <a:lnTo>
                  <a:pt x="440894" y="69030"/>
                </a:lnTo>
                <a:lnTo>
                  <a:pt x="445084" y="92100"/>
                </a:lnTo>
                <a:lnTo>
                  <a:pt x="444036" y="104237"/>
                </a:lnTo>
                <a:lnTo>
                  <a:pt x="418876" y="138171"/>
                </a:lnTo>
                <a:lnTo>
                  <a:pt x="377494" y="146100"/>
                </a:lnTo>
                <a:lnTo>
                  <a:pt x="468197" y="146100"/>
                </a:lnTo>
                <a:lnTo>
                  <a:pt x="484756" y="105642"/>
                </a:lnTo>
                <a:lnTo>
                  <a:pt x="485584" y="92100"/>
                </a:lnTo>
                <a:lnTo>
                  <a:pt x="484756" y="78260"/>
                </a:lnTo>
                <a:lnTo>
                  <a:pt x="482271" y="65446"/>
                </a:lnTo>
                <a:lnTo>
                  <a:pt x="478131" y="53656"/>
                </a:lnTo>
                <a:lnTo>
                  <a:pt x="472338" y="42887"/>
                </a:lnTo>
                <a:lnTo>
                  <a:pt x="468468" y="37757"/>
                </a:lnTo>
                <a:close/>
              </a:path>
              <a:path w="709929" h="262889">
                <a:moveTo>
                  <a:pt x="319659" y="0"/>
                </a:moveTo>
                <a:lnTo>
                  <a:pt x="318846" y="850"/>
                </a:lnTo>
                <a:lnTo>
                  <a:pt x="319659" y="850"/>
                </a:lnTo>
                <a:lnTo>
                  <a:pt x="319659" y="0"/>
                </a:lnTo>
                <a:close/>
              </a:path>
              <a:path w="709929" h="262889">
                <a:moveTo>
                  <a:pt x="572630" y="850"/>
                </a:moveTo>
                <a:lnTo>
                  <a:pt x="532218" y="850"/>
                </a:lnTo>
                <a:lnTo>
                  <a:pt x="532218" y="260324"/>
                </a:lnTo>
                <a:lnTo>
                  <a:pt x="709841" y="260324"/>
                </a:lnTo>
                <a:lnTo>
                  <a:pt x="709841" y="223418"/>
                </a:lnTo>
                <a:lnTo>
                  <a:pt x="572630" y="223418"/>
                </a:lnTo>
                <a:lnTo>
                  <a:pt x="572630" y="85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948045" marR="5080">
              <a:lnSpc>
                <a:spcPct val="101499"/>
              </a:lnSpc>
              <a:spcBef>
                <a:spcPts val="55"/>
              </a:spcBef>
            </a:pPr>
            <a:r>
              <a:rPr spc="-20" dirty="0"/>
              <a:t>Always </a:t>
            </a:r>
            <a:r>
              <a:rPr spc="-70" dirty="0"/>
              <a:t>verify </a:t>
            </a:r>
            <a:r>
              <a:rPr spc="55" dirty="0"/>
              <a:t>the </a:t>
            </a:r>
            <a:r>
              <a:rPr spc="110" dirty="0">
                <a:solidFill>
                  <a:srgbClr val="000000"/>
                </a:solidFill>
              </a:rPr>
              <a:t>URL </a:t>
            </a:r>
            <a:r>
              <a:rPr spc="10" dirty="0"/>
              <a:t>before </a:t>
            </a:r>
            <a:r>
              <a:rPr spc="35" dirty="0"/>
              <a:t>entering </a:t>
            </a:r>
            <a:r>
              <a:rPr spc="40" dirty="0"/>
              <a:t> </a:t>
            </a:r>
            <a:r>
              <a:rPr spc="145" dirty="0"/>
              <a:t>p</a:t>
            </a:r>
            <a:r>
              <a:rPr spc="20" dirty="0"/>
              <a:t>e</a:t>
            </a:r>
            <a:r>
              <a:rPr spc="-80" dirty="0"/>
              <a:t>r</a:t>
            </a:r>
            <a:r>
              <a:rPr spc="-95" dirty="0"/>
              <a:t>s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-35" dirty="0"/>
              <a:t>a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95" dirty="0"/>
              <a:t>r</a:t>
            </a:r>
            <a:r>
              <a:rPr spc="240" dirty="0"/>
              <a:t>m</a:t>
            </a:r>
            <a:r>
              <a:rPr spc="-35" dirty="0"/>
              <a:t>a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160" dirty="0"/>
              <a:t>U</a:t>
            </a:r>
            <a:r>
              <a:rPr spc="-95" dirty="0"/>
              <a:t>s</a:t>
            </a:r>
            <a:r>
              <a:rPr spc="25" dirty="0"/>
              <a:t>e</a:t>
            </a:r>
            <a:r>
              <a:rPr spc="-245" dirty="0"/>
              <a:t> </a:t>
            </a:r>
            <a:r>
              <a:rPr spc="165" dirty="0">
                <a:solidFill>
                  <a:srgbClr val="000000"/>
                </a:solidFill>
              </a:rPr>
              <a:t>H</a:t>
            </a:r>
            <a:r>
              <a:rPr spc="-90" dirty="0">
                <a:solidFill>
                  <a:srgbClr val="000000"/>
                </a:solidFill>
              </a:rPr>
              <a:t>T</a:t>
            </a:r>
            <a:r>
              <a:rPr spc="-120" dirty="0">
                <a:solidFill>
                  <a:srgbClr val="000000"/>
                </a:solidFill>
              </a:rPr>
              <a:t>T</a:t>
            </a:r>
            <a:r>
              <a:rPr spc="315" dirty="0">
                <a:solidFill>
                  <a:srgbClr val="000000"/>
                </a:solidFill>
              </a:rPr>
              <a:t>P</a:t>
            </a:r>
            <a:r>
              <a:rPr spc="-190" dirty="0">
                <a:solidFill>
                  <a:srgbClr val="000000"/>
                </a:solidFill>
              </a:rPr>
              <a:t>S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-95" dirty="0"/>
              <a:t>s</a:t>
            </a:r>
            <a:r>
              <a:rPr spc="-20" dirty="0"/>
              <a:t>it</a:t>
            </a:r>
            <a:r>
              <a:rPr spc="20" dirty="0"/>
              <a:t>e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05" dirty="0"/>
              <a:t>d  </a:t>
            </a:r>
            <a:r>
              <a:rPr spc="145" dirty="0"/>
              <a:t>b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110" dirty="0"/>
              <a:t>c</a:t>
            </a:r>
            <a:r>
              <a:rPr spc="-35" dirty="0"/>
              <a:t>a</a:t>
            </a:r>
            <a:r>
              <a:rPr spc="105" dirty="0"/>
              <a:t>u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105" dirty="0"/>
              <a:t>u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-35" dirty="0"/>
              <a:t>f</a:t>
            </a:r>
            <a:r>
              <a:rPr spc="-250" dirty="0"/>
              <a:t> </a:t>
            </a:r>
            <a:r>
              <a:rPr spc="145" dirty="0"/>
              <a:t>p</a:t>
            </a:r>
            <a:r>
              <a:rPr spc="50" dirty="0"/>
              <a:t>o</a:t>
            </a:r>
            <a:r>
              <a:rPr spc="175" dirty="0"/>
              <a:t>p</a:t>
            </a:r>
            <a:r>
              <a:rPr spc="-204" dirty="0"/>
              <a:t>-</a:t>
            </a:r>
            <a:r>
              <a:rPr spc="105" dirty="0"/>
              <a:t>u</a:t>
            </a:r>
            <a:r>
              <a:rPr spc="145" dirty="0"/>
              <a:t>p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145" dirty="0"/>
              <a:t>q</a:t>
            </a:r>
            <a:r>
              <a:rPr spc="105" dirty="0"/>
              <a:t>u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20" dirty="0"/>
              <a:t>g  </a:t>
            </a:r>
            <a:r>
              <a:rPr spc="-25" dirty="0"/>
              <a:t>sensitive </a:t>
            </a:r>
            <a:r>
              <a:rPr spc="-60" dirty="0"/>
              <a:t>data. </a:t>
            </a:r>
            <a:r>
              <a:rPr spc="5" dirty="0"/>
              <a:t>Regularly </a:t>
            </a:r>
            <a:r>
              <a:rPr spc="80" dirty="0"/>
              <a:t>updating </a:t>
            </a:r>
            <a:r>
              <a:rPr spc="-25" dirty="0"/>
              <a:t>your </a:t>
            </a:r>
            <a:r>
              <a:rPr spc="-20" dirty="0"/>
              <a:t> </a:t>
            </a:r>
            <a:r>
              <a:rPr spc="5" dirty="0"/>
              <a:t>browser </a:t>
            </a:r>
            <a:r>
              <a:rPr spc="80" dirty="0"/>
              <a:t>and </a:t>
            </a:r>
            <a:r>
              <a:rPr spc="-15" dirty="0"/>
              <a:t>security </a:t>
            </a:r>
            <a:r>
              <a:rPr spc="15" dirty="0"/>
              <a:t>settings </a:t>
            </a:r>
            <a:r>
              <a:rPr spc="65" dirty="0"/>
              <a:t>can </a:t>
            </a:r>
            <a:r>
              <a:rPr spc="-20" dirty="0"/>
              <a:t>greatly </a:t>
            </a:r>
            <a:r>
              <a:rPr spc="-955" dirty="0"/>
              <a:t> </a:t>
            </a:r>
            <a:r>
              <a:rPr spc="20" dirty="0"/>
              <a:t>e</a:t>
            </a:r>
            <a:r>
              <a:rPr spc="114" dirty="0"/>
              <a:t>nh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90" dirty="0"/>
              <a:t>c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180" dirty="0"/>
              <a:t>y</a:t>
            </a:r>
            <a:r>
              <a:rPr spc="50" dirty="0"/>
              <a:t>o</a:t>
            </a:r>
            <a:r>
              <a:rPr spc="105" dirty="0"/>
              <a:t>u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145" dirty="0"/>
              <a:t>p</a:t>
            </a:r>
            <a:r>
              <a:rPr spc="-110" dirty="0"/>
              <a:t>r</a:t>
            </a:r>
            <a:r>
              <a:rPr spc="50" dirty="0"/>
              <a:t>o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130" dirty="0"/>
              <a:t>c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65" dirty="0"/>
              <a:t>g</a:t>
            </a:r>
            <a:r>
              <a:rPr spc="-35" dirty="0"/>
              <a:t>a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-95" dirty="0"/>
              <a:t>s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145" dirty="0"/>
              <a:t>p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-95" dirty="0"/>
              <a:t>s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20" dirty="0"/>
              <a:t>g  </a:t>
            </a:r>
            <a:r>
              <a:rPr spc="-15" dirty="0"/>
              <a:t>attempts.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75604" y="1429499"/>
            <a:ext cx="74282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/>
              <a:t>Saf</a:t>
            </a:r>
            <a:r>
              <a:rPr sz="6000" spc="-30" dirty="0"/>
              <a:t>e</a:t>
            </a:r>
            <a:r>
              <a:rPr sz="6000" spc="-365" dirty="0"/>
              <a:t> </a:t>
            </a:r>
            <a:r>
              <a:rPr sz="6000" spc="-35" dirty="0"/>
              <a:t>Browsin</a:t>
            </a:r>
            <a:r>
              <a:rPr sz="6000" spc="-30" dirty="0"/>
              <a:t>g</a:t>
            </a:r>
            <a:r>
              <a:rPr sz="6000" spc="-365" dirty="0"/>
              <a:t> </a:t>
            </a:r>
            <a:r>
              <a:rPr sz="6000" spc="75" dirty="0"/>
              <a:t>Practices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92573" y="1190497"/>
            <a:ext cx="2861805" cy="3909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5829" y="2066798"/>
            <a:ext cx="1583131" cy="3929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8794" y="1091190"/>
            <a:ext cx="15833725" cy="13817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 indent="-635" algn="just">
              <a:lnSpc>
                <a:spcPts val="3450"/>
              </a:lnSpc>
              <a:spcBef>
                <a:spcPts val="489"/>
              </a:spcBef>
            </a:pPr>
            <a:r>
              <a:rPr sz="3150" spc="-210" dirty="0">
                <a:latin typeface="Verdana"/>
                <a:cs typeface="Verdana"/>
              </a:rPr>
              <a:t>If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you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50" dirty="0">
                <a:latin typeface="Verdana"/>
                <a:cs typeface="Verdana"/>
              </a:rPr>
              <a:t>encounter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35" dirty="0">
                <a:latin typeface="Verdana"/>
                <a:cs typeface="Verdana"/>
              </a:rPr>
              <a:t>a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75" dirty="0">
                <a:latin typeface="Verdana"/>
                <a:cs typeface="Verdana"/>
              </a:rPr>
              <a:t>phishing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5" dirty="0">
                <a:latin typeface="Verdana"/>
                <a:cs typeface="Verdana"/>
              </a:rPr>
              <a:t>attempt,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report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it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to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30" dirty="0">
                <a:latin typeface="Verdana"/>
                <a:cs typeface="Verdana"/>
              </a:rPr>
              <a:t>your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260" dirty="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3150" spc="-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rgbClr val="000000"/>
                </a:solidFill>
                <a:latin typeface="Verdana"/>
                <a:cs typeface="Verdana"/>
              </a:rPr>
              <a:t>department</a:t>
            </a:r>
            <a:r>
              <a:rPr sz="3150" spc="-2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-15" dirty="0">
                <a:latin typeface="Verdana"/>
                <a:cs typeface="Verdana"/>
              </a:rPr>
              <a:t>or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30" dirty="0">
                <a:latin typeface="Verdana"/>
                <a:cs typeface="Verdana"/>
              </a:rPr>
              <a:t>relevant </a:t>
            </a:r>
            <a:r>
              <a:rPr sz="3150" spc="-1095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authorities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immediately.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Sharing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35" dirty="0">
                <a:latin typeface="Verdana"/>
                <a:cs typeface="Verdana"/>
              </a:rPr>
              <a:t>information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about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these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15" dirty="0">
                <a:latin typeface="Verdana"/>
                <a:cs typeface="Verdana"/>
              </a:rPr>
              <a:t>threats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35" dirty="0">
                <a:latin typeface="Verdana"/>
                <a:cs typeface="Verdana"/>
              </a:rPr>
              <a:t>helps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40" dirty="0">
                <a:latin typeface="Verdana"/>
                <a:cs typeface="Verdana"/>
              </a:rPr>
              <a:t>protect </a:t>
            </a:r>
            <a:r>
              <a:rPr sz="3150" spc="-1095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others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and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improves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70" dirty="0">
                <a:latin typeface="Verdana"/>
                <a:cs typeface="Verdana"/>
              </a:rPr>
              <a:t>overall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000000"/>
                </a:solidFill>
                <a:latin typeface="Verdana"/>
                <a:cs typeface="Verdana"/>
              </a:rPr>
              <a:t>security</a:t>
            </a:r>
            <a:r>
              <a:rPr sz="3150" spc="-2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awareness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70" dirty="0">
                <a:latin typeface="Verdana"/>
                <a:cs typeface="Verdana"/>
              </a:rPr>
              <a:t>within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30" dirty="0">
                <a:latin typeface="Verdana"/>
                <a:cs typeface="Verdana"/>
              </a:rPr>
              <a:t>your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15" dirty="0">
                <a:latin typeface="Verdana"/>
                <a:cs typeface="Verdana"/>
              </a:rPr>
              <a:t>organization.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4015" y="3931958"/>
              <a:ext cx="2166759" cy="3438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15249" y="3414852"/>
            <a:ext cx="749490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sz="2750" spc="50" dirty="0">
                <a:latin typeface="Verdana"/>
                <a:cs typeface="Verdana"/>
              </a:rPr>
              <a:t>outsmarting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phishers.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Remember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verify </a:t>
            </a:r>
            <a:r>
              <a:rPr sz="2750" spc="-9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y 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lli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y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83771" y="1467688"/>
            <a:ext cx="7507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5" dirty="0"/>
              <a:t>Conclusio</a:t>
            </a:r>
            <a:r>
              <a:rPr sz="4800" spc="55" dirty="0"/>
              <a:t>n</a:t>
            </a:r>
            <a:r>
              <a:rPr sz="4800" spc="-295" dirty="0"/>
              <a:t> </a:t>
            </a:r>
            <a:r>
              <a:rPr sz="4800" spc="195" dirty="0"/>
              <a:t>and</a:t>
            </a:r>
            <a:r>
              <a:rPr sz="4800" spc="-285" dirty="0"/>
              <a:t> </a:t>
            </a:r>
            <a:r>
              <a:rPr sz="4800" spc="-40" dirty="0"/>
              <a:t>Bes</a:t>
            </a:r>
            <a:r>
              <a:rPr sz="4800" spc="-20" dirty="0"/>
              <a:t>t</a:t>
            </a:r>
            <a:r>
              <a:rPr sz="4800" spc="-290" dirty="0"/>
              <a:t> </a:t>
            </a:r>
            <a:r>
              <a:rPr sz="4800" spc="60" dirty="0"/>
              <a:t>Practices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295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11950" y="3930650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545" dirty="0"/>
              <a:t>T</a:t>
            </a:r>
            <a:r>
              <a:rPr sz="9850" spc="535" dirty="0"/>
              <a:t>h</a:t>
            </a:r>
            <a:r>
              <a:rPr sz="9850" spc="275" dirty="0"/>
              <a:t>a</a:t>
            </a:r>
            <a:r>
              <a:rPr sz="9850" spc="515" dirty="0"/>
              <a:t>n</a:t>
            </a:r>
            <a:r>
              <a:rPr sz="9850" spc="-80" dirty="0"/>
              <a:t>k</a:t>
            </a:r>
            <a:r>
              <a:rPr sz="9850" spc="40" dirty="0"/>
              <a:t>s</a:t>
            </a:r>
            <a:r>
              <a:rPr sz="9850" spc="-685" dirty="0"/>
              <a:t>!</a:t>
            </a:r>
            <a:endParaRPr sz="9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Times New Roman</vt:lpstr>
      <vt:lpstr>Verdana</vt:lpstr>
      <vt:lpstr>Office Theme</vt:lpstr>
      <vt:lpstr>Phishing Awareness Training</vt:lpstr>
      <vt:lpstr>Introduction to Phishing</vt:lpstr>
      <vt:lpstr>Types of Phishing Attacks</vt:lpstr>
      <vt:lpstr>Identifying Phishing Emails</vt:lpstr>
      <vt:lpstr>Safe Browsing Practices</vt:lpstr>
      <vt:lpstr>If you encounter a phishing attempt, report it to your IT department or relevant  authorities immediately. Sharing information about these threats helps protect  others and improves overall security awareness within your organization.</vt:lpstr>
      <vt:lpstr>Conclusion and Best Practices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 G Dale</cp:lastModifiedBy>
  <cp:revision>2</cp:revision>
  <dcterms:created xsi:type="dcterms:W3CDTF">2024-10-14T14:02:09Z</dcterms:created>
  <dcterms:modified xsi:type="dcterms:W3CDTF">2024-10-14T15:04:57Z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2024-10-14T00:00:00Z</vt:filetime>
  </property>
</Properties>
</file>