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66" d="100"/>
          <a:sy n="66" d="100"/>
        </p:scale>
        <p:origin x="-1506" y="-5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8659690" cy="3399007"/>
          </a:xfrm>
          <a:prstGeom prst="rect">
            <a:avLst/>
          </a:prstGeom>
        </p:spPr>
        <p:txBody>
          <a:bodyPr vert="horz" wrap="square" lIns="0" tIns="13335" rIns="0" bIns="0" rtlCol="0">
            <a:spAutoFit/>
          </a:bodyPr>
          <a:lstStyle/>
          <a:p>
            <a:pPr marL="12700">
              <a:spcBef>
                <a:spcPts val="105"/>
              </a:spcBef>
            </a:pPr>
            <a:r>
              <a:rPr dirty="0"/>
              <a:t>Problem</a:t>
            </a:r>
            <a:r>
              <a:rPr spc="-65" dirty="0"/>
              <a:t> </a:t>
            </a:r>
            <a:r>
              <a:rPr lang="en-IN" spc="-10" dirty="0"/>
              <a:t>Statement</a:t>
            </a:r>
            <a:br>
              <a:rPr lang="en-IN" spc="-10" dirty="0"/>
            </a:br>
            <a:br>
              <a:rPr lang="en-IN" spc="-10" dirty="0"/>
            </a:br>
            <a:r>
              <a:rPr lang="en-IN" sz="1800" spc="-10" dirty="0">
                <a:latin typeface="+mj-lt"/>
              </a:rPr>
              <a:t>GPS TOLL BASED SYSTEM SIMULATION USING PYTHON</a:t>
            </a:r>
            <a:br>
              <a:rPr lang="en-US" spc="-10" dirty="0"/>
            </a:br>
            <a:r>
              <a:rPr lang="en-US" sz="1600" spc="-10" dirty="0"/>
              <a:t>GPS Tracking Using Python</a:t>
            </a:r>
            <a:br>
              <a:rPr lang="en-US" spc="-10" dirty="0"/>
            </a:br>
            <a:r>
              <a:rPr lang="en-IN" sz="1400" b="0" dirty="0"/>
              <a:t>A GPS tracker is a device designed to calculate precise and accurate locations generally by receiving data from satellite sources and computing the exact coordinates of the desired location. To achieve this, we will utilize the requests library in Python, along with some other necessary libraries. We are also going to use folium, a Python library help us build the map that we are going to display at the end to the user.</a:t>
            </a:r>
            <a:br>
              <a:rPr lang="en-IN" dirty="0"/>
            </a:br>
            <a:br>
              <a:rPr lang="en-US" spc="-10" dirty="0"/>
            </a:br>
            <a:br>
              <a:rPr lang="en-US" spc="-10" dirty="0"/>
            </a:b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30" y="267695"/>
            <a:ext cx="8770402" cy="2698430"/>
          </a:xfrm>
          <a:prstGeom prst="rect">
            <a:avLst/>
          </a:prstGeom>
        </p:spPr>
        <p:txBody>
          <a:bodyPr vert="horz" wrap="square" lIns="0" tIns="112013" rIns="0" bIns="0" rtlCol="0">
            <a:spAutoFit/>
          </a:bodyPr>
          <a:lstStyle/>
          <a:p>
            <a:pPr marL="71120" algn="l">
              <a:spcBef>
                <a:spcPts val="105"/>
              </a:spcBef>
            </a:pPr>
            <a:r>
              <a:rPr dirty="0"/>
              <a:t>Unique</a:t>
            </a:r>
            <a:r>
              <a:rPr spc="-50" dirty="0"/>
              <a:t> </a:t>
            </a:r>
            <a:r>
              <a:rPr dirty="0"/>
              <a:t>Idea</a:t>
            </a:r>
            <a:r>
              <a:rPr spc="-25" dirty="0"/>
              <a:t> </a:t>
            </a:r>
            <a:r>
              <a:rPr dirty="0"/>
              <a:t>Brief</a:t>
            </a:r>
            <a:r>
              <a:rPr spc="-30" dirty="0"/>
              <a:t> </a:t>
            </a:r>
            <a:r>
              <a:rPr spc="-10" dirty="0"/>
              <a:t>(</a:t>
            </a:r>
            <a:r>
              <a:rPr lang="en-IN" spc="-10" dirty="0"/>
              <a:t>Solution) </a:t>
            </a:r>
            <a:br>
              <a:rPr lang="en-IN" spc="-10" dirty="0"/>
            </a:br>
            <a:br>
              <a:rPr lang="en-IN" spc="-10" dirty="0"/>
            </a:br>
            <a:r>
              <a:rPr lang="en-IN" sz="1800" b="0" spc="-10" dirty="0">
                <a:latin typeface="+mn-lt"/>
              </a:rPr>
              <a:t>GPS tracker are widely used in the personal safety and security </a:t>
            </a:r>
            <a:r>
              <a:rPr lang="en-IN" sz="1800" b="0" spc="-10" dirty="0" err="1">
                <a:latin typeface="+mn-lt"/>
              </a:rPr>
              <a:t>sector.They</a:t>
            </a:r>
            <a:r>
              <a:rPr lang="en-IN" sz="1800" b="0" spc="-10" dirty="0">
                <a:latin typeface="+mn-lt"/>
              </a:rPr>
              <a:t> have built in accelerometer and can alert drivers and managers to patterns of poor driving behaviour.  </a:t>
            </a:r>
            <a:br>
              <a:rPr lang="en-IN" sz="1800" b="0" spc="-10" dirty="0">
                <a:latin typeface="+mn-lt"/>
              </a:rPr>
            </a:br>
            <a:r>
              <a:rPr lang="en-IN" sz="1800" b="0" spc="-10" dirty="0">
                <a:latin typeface="+mn-lt"/>
              </a:rPr>
              <a:t>This can be used companies that transport high value goods, as it allows them to monitor their cargo throughout the entire shipping process. </a:t>
            </a:r>
            <a:br>
              <a:rPr lang="en-IN" sz="1800" b="0" spc="-10" dirty="0">
                <a:latin typeface="+mn-lt"/>
              </a:rPr>
            </a:br>
            <a:r>
              <a:rPr lang="en-IN" sz="1800" b="0" spc="-10" dirty="0">
                <a:latin typeface="+mn-lt"/>
              </a:rPr>
              <a:t>This can reduce the risk of theft or loss of vehicle’s. </a:t>
            </a:r>
            <a:br>
              <a:rPr lang="en-IN" spc="-10" dirty="0"/>
            </a:br>
            <a:endParaRPr spc="-10" dirty="0"/>
          </a:p>
        </p:txBody>
      </p:sp>
      <p:sp>
        <p:nvSpPr>
          <p:cNvPr id="8" name="TextBox 7">
            <a:extLst>
              <a:ext uri="{FF2B5EF4-FFF2-40B4-BE49-F238E27FC236}">
                <a16:creationId xmlns:a16="http://schemas.microsoft.com/office/drawing/2014/main" id="{3BCE1445-75BB-E7BE-37E3-87CB4B585E1F}"/>
              </a:ext>
            </a:extLst>
          </p:cNvPr>
          <p:cNvSpPr txBox="1"/>
          <p:nvPr/>
        </p:nvSpPr>
        <p:spPr>
          <a:xfrm>
            <a:off x="86630" y="2571750"/>
            <a:ext cx="8316753" cy="1200329"/>
          </a:xfrm>
          <a:prstGeom prst="rect">
            <a:avLst/>
          </a:prstGeom>
          <a:noFill/>
        </p:spPr>
        <p:txBody>
          <a:bodyPr wrap="square">
            <a:spAutoFit/>
          </a:bodyPr>
          <a:lstStyle/>
          <a:p>
            <a:r>
              <a:rPr lang="en-US" dirty="0">
                <a:latin typeface="+mn-lt"/>
              </a:rPr>
              <a:t>The capability of GPS tracking to furnish real-time location data can be especially useful for fleet management, as it allows for the visualization of the precise location of vehicles at any given moment. This can help you to optimize routes, vehicle utilization and reduce fuel costs, as well as improving the efficiency and productivity of your fleet.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28" y="209550"/>
            <a:ext cx="7973772" cy="500649"/>
          </a:xfrm>
          <a:prstGeom prst="rect">
            <a:avLst/>
          </a:prstGeom>
        </p:spPr>
        <p:txBody>
          <a:bodyPr vert="horz" wrap="square" lIns="0" tIns="99567" rIns="0" bIns="0" rtlCol="0">
            <a:spAutoFit/>
          </a:bodyPr>
          <a:lstStyle/>
          <a:p>
            <a:pPr lvl="0" fontAlgn="base"/>
            <a:r>
              <a:rPr dirty="0"/>
              <a:t>Features</a:t>
            </a:r>
            <a:r>
              <a:rPr spc="-35" dirty="0"/>
              <a:t> </a:t>
            </a:r>
            <a:r>
              <a:rPr spc="-10" dirty="0"/>
              <a:t>Offered</a:t>
            </a:r>
          </a:p>
        </p:txBody>
      </p:sp>
      <p:sp>
        <p:nvSpPr>
          <p:cNvPr id="4" name="Rectangle 3"/>
          <p:cNvSpPr/>
          <p:nvPr/>
        </p:nvSpPr>
        <p:spPr>
          <a:xfrm>
            <a:off x="228600" y="797132"/>
            <a:ext cx="6477000" cy="3970318"/>
          </a:xfrm>
          <a:prstGeom prst="rect">
            <a:avLst/>
          </a:prstGeom>
        </p:spPr>
        <p:txBody>
          <a:bodyPr wrap="square">
            <a:spAutoFit/>
          </a:bodyPr>
          <a:lstStyle/>
          <a:p>
            <a:pPr marL="285750" lvl="0" indent="-285750" fontAlgn="base">
              <a:buFont typeface="Arial" pitchFamily="34" charset="0"/>
              <a:buChar char="•"/>
            </a:pPr>
            <a:r>
              <a:rPr lang="en-IN" dirty="0">
                <a:latin typeface="+mn-lt"/>
              </a:rPr>
              <a:t>Track your device online in real time;</a:t>
            </a:r>
          </a:p>
          <a:p>
            <a:pPr marL="285750" lvl="0" indent="-285750" fontAlgn="base">
              <a:buFont typeface="Arial" pitchFamily="34" charset="0"/>
              <a:buChar char="•"/>
            </a:pPr>
            <a:r>
              <a:rPr lang="en-IN" dirty="0">
                <a:latin typeface="+mn-lt"/>
              </a:rPr>
              <a:t>Record and review tracks, generate reports;</a:t>
            </a:r>
          </a:p>
          <a:p>
            <a:pPr marL="285750" lvl="0" indent="-285750" fontAlgn="base">
              <a:buFont typeface="Arial" pitchFamily="34" charset="0"/>
              <a:buChar char="•"/>
            </a:pPr>
            <a:r>
              <a:rPr lang="en-IN" dirty="0">
                <a:latin typeface="+mn-lt"/>
              </a:rPr>
              <a:t>Configure various kinds of events and notifications;</a:t>
            </a:r>
          </a:p>
          <a:p>
            <a:pPr marL="285750" lvl="0" indent="-285750" fontAlgn="base">
              <a:buFont typeface="Arial" pitchFamily="34" charset="0"/>
              <a:buChar char="•"/>
            </a:pPr>
            <a:r>
              <a:rPr lang="en-IN" dirty="0">
                <a:latin typeface="+mn-lt"/>
              </a:rPr>
              <a:t>Assign or schedule various tasks and delivery times;</a:t>
            </a:r>
          </a:p>
          <a:p>
            <a:pPr marL="285750" lvl="0" indent="-285750" fontAlgn="base">
              <a:buFont typeface="Arial" pitchFamily="34" charset="0"/>
              <a:buChar char="•"/>
            </a:pPr>
            <a:r>
              <a:rPr lang="en-IN" dirty="0">
                <a:latin typeface="+mn-lt"/>
              </a:rPr>
              <a:t>Communicate with the person at the other end using built-in chat function;</a:t>
            </a:r>
          </a:p>
          <a:p>
            <a:pPr marL="285750" lvl="0" indent="-285750" fontAlgn="base">
              <a:buFont typeface="Arial" pitchFamily="34" charset="0"/>
              <a:buChar char="•"/>
            </a:pPr>
            <a:r>
              <a:rPr lang="en-IN" dirty="0">
                <a:latin typeface="+mn-lt"/>
              </a:rPr>
              <a:t>Make photos and upload to user account with current location;</a:t>
            </a:r>
          </a:p>
          <a:p>
            <a:pPr marL="285750" lvl="0" indent="-285750" fontAlgn="base">
              <a:buFont typeface="Arial" pitchFamily="34" charset="0"/>
              <a:buChar char="•"/>
            </a:pPr>
            <a:r>
              <a:rPr lang="en-IN" dirty="0">
                <a:latin typeface="+mn-lt"/>
              </a:rPr>
              <a:t>Possibility to change tracking interval;</a:t>
            </a:r>
          </a:p>
          <a:p>
            <a:pPr marL="285750" lvl="0" indent="-285750" fontAlgn="base">
              <a:buFont typeface="Arial" pitchFamily="34" charset="0"/>
              <a:buChar char="•"/>
            </a:pPr>
            <a:r>
              <a:rPr lang="en-IN" dirty="0">
                <a:latin typeface="+mn-lt"/>
              </a:rPr>
              <a:t>If Internet is lost, application will save locations and upload them later;</a:t>
            </a:r>
          </a:p>
          <a:p>
            <a:pPr marL="285750" lvl="0" indent="-285750" fontAlgn="base">
              <a:buFont typeface="Arial" pitchFamily="34" charset="0"/>
              <a:buChar char="•"/>
            </a:pPr>
            <a:r>
              <a:rPr lang="en-IN" dirty="0">
                <a:latin typeface="+mn-lt"/>
              </a:rPr>
              <a:t>Possibility to control application via web browser using commands;</a:t>
            </a:r>
          </a:p>
          <a:p>
            <a:pPr marL="285750" lvl="0" indent="-285750" fontAlgn="base">
              <a:buFont typeface="Arial" pitchFamily="34" charset="0"/>
              <a:buChar char="•"/>
            </a:pPr>
            <a:r>
              <a:rPr lang="en-IN" dirty="0">
                <a:latin typeface="+mn-lt"/>
              </a:rPr>
              <a:t>Password protection;</a:t>
            </a:r>
          </a:p>
          <a:p>
            <a:pPr marL="285750" lvl="0" indent="-285750" fontAlgn="base">
              <a:buFont typeface="Arial" pitchFamily="34" charset="0"/>
              <a:buChar char="•"/>
            </a:pPr>
            <a:r>
              <a:rPr lang="en-IN" dirty="0">
                <a:latin typeface="+mn-lt"/>
              </a:rPr>
              <a:t>Application runs in 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Rectangle 2"/>
          <p:cNvSpPr/>
          <p:nvPr/>
        </p:nvSpPr>
        <p:spPr>
          <a:xfrm>
            <a:off x="29029" y="783630"/>
            <a:ext cx="8763000" cy="923330"/>
          </a:xfrm>
          <a:prstGeom prst="rect">
            <a:avLst/>
          </a:prstGeom>
        </p:spPr>
        <p:txBody>
          <a:bodyPr wrap="square">
            <a:spAutoFit/>
          </a:bodyPr>
          <a:lstStyle/>
          <a:p>
            <a:pPr fontAlgn="base"/>
            <a:r>
              <a:rPr lang="en-IN" b="1" dirty="0"/>
              <a:t>Step 1: Install Necessary Libraries/Packages</a:t>
            </a:r>
          </a:p>
          <a:p>
            <a:pPr fontAlgn="base"/>
            <a:r>
              <a:rPr lang="en-IN" dirty="0"/>
              <a:t>In this step, we will install all the necessary packages or libraries required to create a GPS tracker in Python.</a:t>
            </a:r>
            <a:endParaRPr lang="en-IN" b="1" dirty="0"/>
          </a:p>
        </p:txBody>
      </p:sp>
      <p:sp>
        <p:nvSpPr>
          <p:cNvPr id="4" name="Rectangle 3"/>
          <p:cNvSpPr/>
          <p:nvPr/>
        </p:nvSpPr>
        <p:spPr>
          <a:xfrm>
            <a:off x="39914" y="1809750"/>
            <a:ext cx="8763000" cy="646331"/>
          </a:xfrm>
          <a:prstGeom prst="rect">
            <a:avLst/>
          </a:prstGeom>
        </p:spPr>
        <p:txBody>
          <a:bodyPr wrap="square">
            <a:spAutoFit/>
          </a:bodyPr>
          <a:lstStyle/>
          <a:p>
            <a:pPr fontAlgn="base"/>
            <a:r>
              <a:rPr lang="en-IN" b="1" dirty="0"/>
              <a:t>Step 2: Import Libraries</a:t>
            </a:r>
            <a:endParaRPr lang="en-IN" dirty="0"/>
          </a:p>
          <a:p>
            <a:pPr fontAlgn="base"/>
            <a:r>
              <a:rPr lang="en-IN" dirty="0"/>
              <a:t>In this step, we will import all necessary libraries that are required in this project.</a:t>
            </a:r>
          </a:p>
        </p:txBody>
      </p:sp>
      <p:sp>
        <p:nvSpPr>
          <p:cNvPr id="5" name="Rectangle 4"/>
          <p:cNvSpPr/>
          <p:nvPr/>
        </p:nvSpPr>
        <p:spPr>
          <a:xfrm>
            <a:off x="-10886" y="2571750"/>
            <a:ext cx="8915399" cy="923330"/>
          </a:xfrm>
          <a:prstGeom prst="rect">
            <a:avLst/>
          </a:prstGeom>
        </p:spPr>
        <p:txBody>
          <a:bodyPr wrap="square">
            <a:spAutoFit/>
          </a:bodyPr>
          <a:lstStyle/>
          <a:p>
            <a:pPr fontAlgn="base"/>
            <a:r>
              <a:rPr lang="en-IN" b="1" dirty="0"/>
              <a:t>Step 3: Creating a method to get the user coordinates.</a:t>
            </a:r>
            <a:endParaRPr lang="en-IN" dirty="0"/>
          </a:p>
          <a:p>
            <a:pPr fontAlgn="base"/>
            <a:r>
              <a:rPr lang="en-IN" dirty="0"/>
              <a:t>In this step, we will request for users </a:t>
            </a:r>
            <a:r>
              <a:rPr lang="en-IN" b="1" dirty="0" err="1"/>
              <a:t>Ip</a:t>
            </a:r>
            <a:r>
              <a:rPr lang="en-IN" b="1" dirty="0"/>
              <a:t> address</a:t>
            </a:r>
            <a:r>
              <a:rPr lang="en-IN" dirty="0"/>
              <a:t> info. This will return us a </a:t>
            </a:r>
            <a:r>
              <a:rPr lang="en-IN" b="1" dirty="0" err="1"/>
              <a:t>json</a:t>
            </a:r>
            <a:r>
              <a:rPr lang="en-IN" b="1" dirty="0"/>
              <a:t> file</a:t>
            </a:r>
            <a:r>
              <a:rPr lang="en-IN" dirty="0"/>
              <a:t>. Through this</a:t>
            </a:r>
            <a:r>
              <a:rPr lang="en-IN" b="1" dirty="0"/>
              <a:t> </a:t>
            </a:r>
            <a:r>
              <a:rPr lang="en-IN" b="1" dirty="0" err="1"/>
              <a:t>json</a:t>
            </a:r>
            <a:r>
              <a:rPr lang="en-IN" b="1" dirty="0"/>
              <a:t> file</a:t>
            </a:r>
            <a:r>
              <a:rPr lang="en-IN" dirty="0"/>
              <a:t>, we will extract user latitude, longitude, city and state.</a:t>
            </a:r>
          </a:p>
        </p:txBody>
      </p:sp>
      <p:sp>
        <p:nvSpPr>
          <p:cNvPr id="6" name="Rectangle 5"/>
          <p:cNvSpPr/>
          <p:nvPr/>
        </p:nvSpPr>
        <p:spPr>
          <a:xfrm>
            <a:off x="14514" y="3734124"/>
            <a:ext cx="8519886" cy="923330"/>
          </a:xfrm>
          <a:prstGeom prst="rect">
            <a:avLst/>
          </a:prstGeom>
        </p:spPr>
        <p:txBody>
          <a:bodyPr wrap="square">
            <a:spAutoFit/>
          </a:bodyPr>
          <a:lstStyle/>
          <a:p>
            <a:pPr fontAlgn="base"/>
            <a:r>
              <a:rPr lang="en-IN" b="1" dirty="0"/>
              <a:t>Step 4: Creating the object of the necessary library</a:t>
            </a:r>
            <a:endParaRPr lang="en-IN" dirty="0"/>
          </a:p>
          <a:p>
            <a:pPr fontAlgn="base"/>
            <a:r>
              <a:rPr lang="en-IN" dirty="0"/>
              <a:t> In this step we will define a method </a:t>
            </a:r>
            <a:r>
              <a:rPr lang="en-IN" b="1" dirty="0"/>
              <a:t>“</a:t>
            </a:r>
            <a:r>
              <a:rPr lang="en-IN" b="1" dirty="0" err="1"/>
              <a:t>gps_locator</a:t>
            </a:r>
            <a:r>
              <a:rPr lang="en-IN" b="1" dirty="0"/>
              <a:t>()” </a:t>
            </a:r>
            <a:r>
              <a:rPr lang="en-IN" dirty="0"/>
              <a:t>with no parameter. Then, we will create a folium map object under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85750"/>
            <a:ext cx="8839200" cy="2585323"/>
          </a:xfrm>
          <a:prstGeom prst="rect">
            <a:avLst/>
          </a:prstGeom>
        </p:spPr>
        <p:txBody>
          <a:bodyPr wrap="square">
            <a:spAutoFit/>
          </a:bodyPr>
          <a:lstStyle/>
          <a:p>
            <a:pPr fontAlgn="base"/>
            <a:r>
              <a:rPr lang="en-IN" b="1" dirty="0"/>
              <a:t>Step 4: Creating the object of the necessary library </a:t>
            </a:r>
            <a:endParaRPr lang="en-IN" dirty="0"/>
          </a:p>
          <a:p>
            <a:pPr fontAlgn="base"/>
            <a:r>
              <a:rPr lang="en-IN" dirty="0"/>
              <a:t> In this step we will define a method </a:t>
            </a:r>
            <a:r>
              <a:rPr lang="en-IN" b="1" dirty="0"/>
              <a:t>“</a:t>
            </a:r>
            <a:r>
              <a:rPr lang="en-IN" b="1" dirty="0" err="1"/>
              <a:t>gps_locator</a:t>
            </a:r>
            <a:r>
              <a:rPr lang="en-IN" b="1" dirty="0"/>
              <a:t>()” </a:t>
            </a:r>
            <a:r>
              <a:rPr lang="en-IN" dirty="0"/>
              <a:t>with no parameter. Then, we will create a folium map object under</a:t>
            </a:r>
            <a:endParaRPr lang="en-IN" b="1" dirty="0"/>
          </a:p>
          <a:p>
            <a:pPr fontAlgn="base"/>
            <a:endParaRPr lang="en-IN" b="1" dirty="0"/>
          </a:p>
          <a:p>
            <a:pPr fontAlgn="base"/>
            <a:r>
              <a:rPr lang="en-IN" b="1" dirty="0"/>
              <a:t>Step 5: Fetching Coordinates, City and State and Map Generation</a:t>
            </a:r>
            <a:endParaRPr lang="en-IN" dirty="0"/>
          </a:p>
          <a:p>
            <a:pPr fontAlgn="base"/>
            <a:r>
              <a:rPr lang="en-IN" dirty="0"/>
              <a:t> In this step, we will fetch coordinates from our created method i.e. </a:t>
            </a:r>
            <a:r>
              <a:rPr lang="en-IN" b="1" dirty="0" err="1"/>
              <a:t>locationCoordinates</a:t>
            </a:r>
            <a:r>
              <a:rPr lang="en-IN" b="1" dirty="0"/>
              <a:t>(). </a:t>
            </a:r>
            <a:r>
              <a:rPr lang="en-IN" dirty="0"/>
              <a:t>From this coordinates, we will generate a map pointing to our exact location with the help of folium library. We will consider doing all this work under try block to avoid any undesirable errors.</a:t>
            </a:r>
          </a:p>
        </p:txBody>
      </p:sp>
      <p:sp>
        <p:nvSpPr>
          <p:cNvPr id="4" name="Rectangle 3"/>
          <p:cNvSpPr/>
          <p:nvPr/>
        </p:nvSpPr>
        <p:spPr>
          <a:xfrm>
            <a:off x="-29029" y="3067913"/>
            <a:ext cx="8744857" cy="1477328"/>
          </a:xfrm>
          <a:prstGeom prst="rect">
            <a:avLst/>
          </a:prstGeom>
        </p:spPr>
        <p:txBody>
          <a:bodyPr wrap="square">
            <a:spAutoFit/>
          </a:bodyPr>
          <a:lstStyle/>
          <a:p>
            <a:pPr fontAlgn="base"/>
            <a:r>
              <a:rPr lang="en-IN" b="1" dirty="0"/>
              <a:t>Step 6: Creation of main method and displaying the map.</a:t>
            </a:r>
            <a:endParaRPr lang="en-IN" dirty="0"/>
          </a:p>
          <a:p>
            <a:pPr fontAlgn="base"/>
            <a:r>
              <a:rPr lang="en-IN" dirty="0"/>
              <a:t>In this method, we will create a </a:t>
            </a:r>
            <a:r>
              <a:rPr lang="en-IN" dirty="0" err="1"/>
              <a:t>a</a:t>
            </a:r>
            <a:r>
              <a:rPr lang="en-IN" dirty="0"/>
              <a:t> main method. Under this main method, we will call </a:t>
            </a:r>
            <a:r>
              <a:rPr lang="en-IN" b="1" dirty="0" err="1"/>
              <a:t>gps_locator</a:t>
            </a:r>
            <a:r>
              <a:rPr lang="en-IN" b="1" dirty="0"/>
              <a:t>() </a:t>
            </a:r>
            <a:r>
              <a:rPr lang="en-IN" dirty="0"/>
              <a:t>method. This method will return a file location. Through this file location, we will open that in our chrome browser. We are also closing our browser with 30 seconds, in case user do not close it manually.</a:t>
            </a:r>
          </a:p>
        </p:txBody>
      </p:sp>
    </p:spTree>
    <p:extLst>
      <p:ext uri="{BB962C8B-B14F-4D97-AF65-F5344CB8AC3E}">
        <p14:creationId xmlns:p14="http://schemas.microsoft.com/office/powerpoint/2010/main" val="320512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1315617"/>
          </a:xfrm>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br>
              <a:rPr lang="en-US" spc="-20" dirty="0"/>
            </a:br>
            <a:br>
              <a:rPr lang="en-US" spc="-20" dirty="0"/>
            </a:br>
            <a:r>
              <a:rPr lang="en-US" spc="-20" dirty="0"/>
              <a:t>Python</a:t>
            </a:r>
            <a:endParaRPr spc="-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2505172"/>
          </a:xfrm>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a:t>
            </a:r>
            <a:br>
              <a:rPr lang="en-US" spc="-10" dirty="0"/>
            </a:br>
            <a:br>
              <a:rPr lang="en-US" spc="-10" dirty="0"/>
            </a:br>
            <a:r>
              <a:rPr lang="en-US" spc="-10" dirty="0" err="1"/>
              <a:t>Nayana</a:t>
            </a:r>
            <a:r>
              <a:rPr lang="en-US" spc="-10" dirty="0"/>
              <a:t> K</a:t>
            </a:r>
            <a:br>
              <a:rPr lang="en-US" spc="-10" dirty="0"/>
            </a:br>
            <a:br>
              <a:rPr lang="en-US" spc="-10" dirty="0"/>
            </a:br>
            <a:br>
              <a:rPr lang="en-US" spc="-10" dirty="0"/>
            </a:b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8234553" cy="917686"/>
          </a:xfrm>
          <a:prstGeom prst="rect">
            <a:avLst/>
          </a:prstGeom>
        </p:spPr>
        <p:txBody>
          <a:bodyPr vert="horz" wrap="square" lIns="0" tIns="116331" rIns="0" bIns="0" rtlCol="0">
            <a:spAutoFit/>
          </a:bodyPr>
          <a:lstStyle/>
          <a:p>
            <a:pPr marL="73660">
              <a:lnSpc>
                <a:spcPct val="100000"/>
              </a:lnSpc>
              <a:spcBef>
                <a:spcPts val="105"/>
              </a:spcBef>
            </a:pPr>
            <a:r>
              <a:rPr lang="en-IN" spc="-10" dirty="0"/>
              <a:t>Conclusion</a:t>
            </a:r>
            <a:br>
              <a:rPr lang="en-IN" spc="-10" dirty="0"/>
            </a:br>
            <a:endParaRPr spc="-10" dirty="0"/>
          </a:p>
        </p:txBody>
      </p:sp>
      <p:sp>
        <p:nvSpPr>
          <p:cNvPr id="4" name="TextBox 3">
            <a:extLst>
              <a:ext uri="{FF2B5EF4-FFF2-40B4-BE49-F238E27FC236}">
                <a16:creationId xmlns:a16="http://schemas.microsoft.com/office/drawing/2014/main" id="{214129F7-AC91-17A1-969F-C9D657DF799A}"/>
              </a:ext>
            </a:extLst>
          </p:cNvPr>
          <p:cNvSpPr txBox="1"/>
          <p:nvPr/>
        </p:nvSpPr>
        <p:spPr>
          <a:xfrm>
            <a:off x="179628" y="935108"/>
            <a:ext cx="8631889" cy="2031325"/>
          </a:xfrm>
          <a:prstGeom prst="rect">
            <a:avLst/>
          </a:prstGeom>
          <a:noFill/>
        </p:spPr>
        <p:txBody>
          <a:bodyPr wrap="square">
            <a:spAutoFit/>
          </a:bodyPr>
          <a:lstStyle/>
          <a:p>
            <a:r>
              <a:rPr lang="en-US" dirty="0"/>
              <a:t>Overall, GPS tracking is a powerful technology that has a wide range of applications. It allows you to track the location of devices and vehicles in real-time, and it can be useful for fleet management, asset tracking, and personal tracking. It can help prevent theft, optimize routes, reduce costs and improve productivity. Whether you are a business owner, a fleet </a:t>
            </a:r>
          </a:p>
          <a:p>
            <a:r>
              <a:rPr lang="en-US" dirty="0"/>
              <a:t>manager, or simply someone who wants to keep track of loved ones, GPS tracking can provide valuable insights and help you to stay connected and informed.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244</Words>
  <Application>Microsoft Office PowerPoint</Application>
  <PresentationFormat>On-screen Show (16:9)</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Problem Statement  GPS TOLL BASED SYSTEM SIMULATION USING PYTHON GPS Tracking Using Python A GPS tracker is a device designed to calculate precise and accurate locations generally by receiving data from satellite sources and computing the exact coordinates of the desired location. To achieve this, we will utilize the requests library in Python, along with some other necessary libraries. We are also going to use folium, a Python library help us build the map that we are going to display at the end to the user.   </vt:lpstr>
      <vt:lpstr>Unique Idea Brief (Solution)   GPS tracker are widely used in the personal safety and security sector.They have built in accelerometer and can alert drivers and managers to patterns of poor driving behaviour.   This can be used companies that transport high value goods, as it allows them to monitor their cargo throughout the entire shipping process.  This can reduce the risk of theft or loss of vehicle’s.  </vt:lpstr>
      <vt:lpstr>Features Offered</vt:lpstr>
      <vt:lpstr>Process flow</vt:lpstr>
      <vt:lpstr>PowerPoint Presentation</vt:lpstr>
      <vt:lpstr>Technologies used  Python</vt:lpstr>
      <vt:lpstr>Team member  Nayana K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GPS Tracking Using Python A GPS tracker is a device designed to calculate precise and accurate locations generally by receiving data from satellite sources and computing the exact coordinates of the desired location. To achieve this, we will utilize the requests library in Python, along with some other necessary libraries. We are also going to use folium, a Python library help us build the map that we are going to display at the end to the user.</dc:title>
  <dc:creator>Ajeya Krishna</dc:creator>
  <cp:lastModifiedBy>nayanakumar024@gmail.com</cp:lastModifiedBy>
  <cp:revision>6</cp:revision>
  <dcterms:created xsi:type="dcterms:W3CDTF">2024-07-15T12:53:39Z</dcterms:created>
  <dcterms:modified xsi:type="dcterms:W3CDTF">2024-07-15T15:47:46Z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