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Titillium Web"/>
      <p:regular r:id="rId11"/>
      <p:bold r:id="rId12"/>
      <p:italic r:id="rId13"/>
      <p:boldItalic r:id="rId14"/>
    </p:embeddedFont>
    <p:embeddedFont>
      <p:font typeface="Barlow Semi Condensed"/>
      <p:regular r:id="rId15"/>
      <p:bold r:id="rId16"/>
      <p:italic r:id="rId17"/>
      <p:boldItalic r:id="rId18"/>
    </p:embeddedFont>
    <p:embeddedFont>
      <p:font typeface="Barlow Semi Condensed SemiBold"/>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SemiCondensedSemiBold-bold.fntdata"/><Relationship Id="rId22" Type="http://schemas.openxmlformats.org/officeDocument/2006/relationships/font" Target="fonts/BarlowSemiCondensedSemiBold-boldItalic.fntdata"/><Relationship Id="rId21" Type="http://schemas.openxmlformats.org/officeDocument/2006/relationships/font" Target="fonts/BarlowSemiCondensedSemi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TitilliumWeb-regular.fntdata"/><Relationship Id="rId10" Type="http://schemas.openxmlformats.org/officeDocument/2006/relationships/slide" Target="slides/slide6.xml"/><Relationship Id="rId13" Type="http://schemas.openxmlformats.org/officeDocument/2006/relationships/font" Target="fonts/TitilliumWeb-italic.fntdata"/><Relationship Id="rId12" Type="http://schemas.openxmlformats.org/officeDocument/2006/relationships/font" Target="fonts/TitilliumWeb-bold.fntdata"/><Relationship Id="rId15" Type="http://schemas.openxmlformats.org/officeDocument/2006/relationships/font" Target="fonts/BarlowSemiCondensed-regular.fntdata"/><Relationship Id="rId14" Type="http://schemas.openxmlformats.org/officeDocument/2006/relationships/font" Target="fonts/TitilliumWeb-boldItalic.fntdata"/><Relationship Id="rId17" Type="http://schemas.openxmlformats.org/officeDocument/2006/relationships/font" Target="fonts/BarlowSemiCondensed-italic.fntdata"/><Relationship Id="rId16" Type="http://schemas.openxmlformats.org/officeDocument/2006/relationships/font" Target="fonts/BarlowSemiCondensed-bold.fntdata"/><Relationship Id="rId19" Type="http://schemas.openxmlformats.org/officeDocument/2006/relationships/font" Target="fonts/BarlowSemiCondensedSemiBold-regular.fntdata"/><Relationship Id="rId18" Type="http://schemas.openxmlformats.org/officeDocument/2006/relationships/font" Target="fonts/BarlowSemiCondense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2a4bd82e56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2a4bd82e56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2a4bd82e56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2a4bd82e56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 name="Google Shape;13;p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 name="Google Shape;14;p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 name="Google Shape;15;p2"/>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 name="Google Shape;18;p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 name="Google Shape;19;p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 name="Google Shape;20;p2"/>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3" name="Google Shape;23;p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 name="Google Shape;24;p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9" name="Google Shape;29;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 name="Google Shape;30;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 name="Google Shape;31;p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4" name="Google Shape;34;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5" name="Google Shape;35;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 name="Google Shape;36;p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 name="Google Shape;39;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0" name="Google Shape;40;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 name="Google Shape;44;p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 name="Google Shape;47;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 name="Google Shape;48;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 name="Google Shape;49;p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2" name="Google Shape;52;p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 name="Google Shape;53;p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54" name="Google Shape;54;p2"/>
          <p:cNvSpPr txBox="1"/>
          <p:nvPr>
            <p:ph type="ctrTitle"/>
          </p:nvPr>
        </p:nvSpPr>
        <p:spPr>
          <a:xfrm>
            <a:off x="713225" y="820500"/>
            <a:ext cx="4035600" cy="27495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4000"/>
              <a:buNone/>
              <a:defRPr sz="4000"/>
            </a:lvl1pPr>
            <a:lvl2pPr lvl="1" algn="l">
              <a:spcBef>
                <a:spcPts val="0"/>
              </a:spcBef>
              <a:spcAft>
                <a:spcPts val="0"/>
              </a:spcAft>
              <a:buClr>
                <a:srgbClr val="191919"/>
              </a:buClr>
              <a:buSzPts val="4000"/>
              <a:buNone/>
              <a:defRPr sz="4000">
                <a:solidFill>
                  <a:srgbClr val="191919"/>
                </a:solidFill>
              </a:defRPr>
            </a:lvl2pPr>
            <a:lvl3pPr lvl="2" algn="l">
              <a:spcBef>
                <a:spcPts val="0"/>
              </a:spcBef>
              <a:spcAft>
                <a:spcPts val="0"/>
              </a:spcAft>
              <a:buClr>
                <a:srgbClr val="191919"/>
              </a:buClr>
              <a:buSzPts val="4000"/>
              <a:buNone/>
              <a:defRPr sz="4000">
                <a:solidFill>
                  <a:srgbClr val="191919"/>
                </a:solidFill>
              </a:defRPr>
            </a:lvl3pPr>
            <a:lvl4pPr lvl="3" algn="l">
              <a:spcBef>
                <a:spcPts val="0"/>
              </a:spcBef>
              <a:spcAft>
                <a:spcPts val="0"/>
              </a:spcAft>
              <a:buClr>
                <a:srgbClr val="191919"/>
              </a:buClr>
              <a:buSzPts val="4000"/>
              <a:buNone/>
              <a:defRPr sz="4000">
                <a:solidFill>
                  <a:srgbClr val="191919"/>
                </a:solidFill>
              </a:defRPr>
            </a:lvl4pPr>
            <a:lvl5pPr lvl="4" algn="l">
              <a:spcBef>
                <a:spcPts val="0"/>
              </a:spcBef>
              <a:spcAft>
                <a:spcPts val="0"/>
              </a:spcAft>
              <a:buClr>
                <a:srgbClr val="191919"/>
              </a:buClr>
              <a:buSzPts val="4000"/>
              <a:buNone/>
              <a:defRPr sz="4000">
                <a:solidFill>
                  <a:srgbClr val="191919"/>
                </a:solidFill>
              </a:defRPr>
            </a:lvl5pPr>
            <a:lvl6pPr lvl="5" algn="l">
              <a:spcBef>
                <a:spcPts val="0"/>
              </a:spcBef>
              <a:spcAft>
                <a:spcPts val="0"/>
              </a:spcAft>
              <a:buClr>
                <a:srgbClr val="191919"/>
              </a:buClr>
              <a:buSzPts val="4000"/>
              <a:buNone/>
              <a:defRPr sz="4000">
                <a:solidFill>
                  <a:srgbClr val="191919"/>
                </a:solidFill>
              </a:defRPr>
            </a:lvl6pPr>
            <a:lvl7pPr lvl="6" algn="l">
              <a:spcBef>
                <a:spcPts val="0"/>
              </a:spcBef>
              <a:spcAft>
                <a:spcPts val="0"/>
              </a:spcAft>
              <a:buClr>
                <a:srgbClr val="191919"/>
              </a:buClr>
              <a:buSzPts val="4000"/>
              <a:buNone/>
              <a:defRPr sz="4000">
                <a:solidFill>
                  <a:srgbClr val="191919"/>
                </a:solidFill>
              </a:defRPr>
            </a:lvl7pPr>
            <a:lvl8pPr lvl="7" algn="l">
              <a:spcBef>
                <a:spcPts val="0"/>
              </a:spcBef>
              <a:spcAft>
                <a:spcPts val="0"/>
              </a:spcAft>
              <a:buClr>
                <a:srgbClr val="191919"/>
              </a:buClr>
              <a:buSzPts val="4000"/>
              <a:buNone/>
              <a:defRPr sz="4000">
                <a:solidFill>
                  <a:srgbClr val="191919"/>
                </a:solidFill>
              </a:defRPr>
            </a:lvl8pPr>
            <a:lvl9pPr lvl="8" algn="l">
              <a:spcBef>
                <a:spcPts val="0"/>
              </a:spcBef>
              <a:spcAft>
                <a:spcPts val="0"/>
              </a:spcAft>
              <a:buClr>
                <a:srgbClr val="191919"/>
              </a:buClr>
              <a:buSzPts val="4000"/>
              <a:buNone/>
              <a:defRPr sz="4000">
                <a:solidFill>
                  <a:srgbClr val="191919"/>
                </a:solidFill>
              </a:defRPr>
            </a:lvl9pPr>
          </a:lstStyle>
          <a:p/>
        </p:txBody>
      </p:sp>
      <p:sp>
        <p:nvSpPr>
          <p:cNvPr id="55" name="Google Shape;55;p2"/>
          <p:cNvSpPr txBox="1"/>
          <p:nvPr>
            <p:ph idx="1" type="subTitle"/>
          </p:nvPr>
        </p:nvSpPr>
        <p:spPr>
          <a:xfrm>
            <a:off x="713225" y="3808525"/>
            <a:ext cx="4035600" cy="3381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7" y="167200"/>
              <a:ext cx="1266969" cy="226225"/>
              <a:chOff x="-7" y="167200"/>
              <a:chExt cx="1266969" cy="226225"/>
            </a:xfrm>
          </p:grpSpPr>
          <p:sp>
            <p:nvSpPr>
              <p:cNvPr id="61" name="Google Shape;61;p2"/>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5" name="Shape 465"/>
        <p:cNvGrpSpPr/>
        <p:nvPr/>
      </p:nvGrpSpPr>
      <p:grpSpPr>
        <a:xfrm>
          <a:off x="0" y="0"/>
          <a:ext cx="0" cy="0"/>
          <a:chOff x="0" y="0"/>
          <a:chExt cx="0" cy="0"/>
        </a:xfrm>
      </p:grpSpPr>
      <p:grpSp>
        <p:nvGrpSpPr>
          <p:cNvPr id="466" name="Google Shape;466;p11"/>
          <p:cNvGrpSpPr/>
          <p:nvPr/>
        </p:nvGrpSpPr>
        <p:grpSpPr>
          <a:xfrm flipH="1">
            <a:off x="0" y="-161849"/>
            <a:ext cx="9144000" cy="5467198"/>
            <a:chOff x="0" y="-171451"/>
            <a:chExt cx="9144000" cy="5467198"/>
          </a:xfrm>
        </p:grpSpPr>
        <p:grpSp>
          <p:nvGrpSpPr>
            <p:cNvPr id="467" name="Google Shape;467;p11"/>
            <p:cNvGrpSpPr/>
            <p:nvPr/>
          </p:nvGrpSpPr>
          <p:grpSpPr>
            <a:xfrm>
              <a:off x="0" y="135850"/>
              <a:ext cx="9144000" cy="4654700"/>
              <a:chOff x="12075" y="212050"/>
              <a:chExt cx="9144000" cy="4654700"/>
            </a:xfrm>
          </p:grpSpPr>
          <p:grpSp>
            <p:nvGrpSpPr>
              <p:cNvPr id="468" name="Google Shape;468;p11"/>
              <p:cNvGrpSpPr/>
              <p:nvPr/>
            </p:nvGrpSpPr>
            <p:grpSpPr>
              <a:xfrm>
                <a:off x="12075" y="212050"/>
                <a:ext cx="9144000" cy="1396425"/>
                <a:chOff x="12075" y="212050"/>
                <a:chExt cx="9144000" cy="1396425"/>
              </a:xfrm>
            </p:grpSpPr>
            <p:cxnSp>
              <p:nvCxnSpPr>
                <p:cNvPr id="469" name="Google Shape;469;p1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0" name="Google Shape;470;p1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1" name="Google Shape;471;p1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2" name="Google Shape;472;p11"/>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73" name="Google Shape;473;p11"/>
              <p:cNvGrpSpPr/>
              <p:nvPr/>
            </p:nvGrpSpPr>
            <p:grpSpPr>
              <a:xfrm>
                <a:off x="12075" y="2073925"/>
                <a:ext cx="9144000" cy="1396425"/>
                <a:chOff x="12075" y="212050"/>
                <a:chExt cx="9144000" cy="1396425"/>
              </a:xfrm>
            </p:grpSpPr>
            <p:cxnSp>
              <p:nvCxnSpPr>
                <p:cNvPr id="474" name="Google Shape;474;p1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5" name="Google Shape;475;p1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6" name="Google Shape;476;p1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77" name="Google Shape;477;p11"/>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78" name="Google Shape;478;p11"/>
              <p:cNvGrpSpPr/>
              <p:nvPr/>
            </p:nvGrpSpPr>
            <p:grpSpPr>
              <a:xfrm>
                <a:off x="12075" y="3935800"/>
                <a:ext cx="9144000" cy="930950"/>
                <a:chOff x="12075" y="212050"/>
                <a:chExt cx="9144000" cy="930950"/>
              </a:xfrm>
            </p:grpSpPr>
            <p:cxnSp>
              <p:nvCxnSpPr>
                <p:cNvPr id="479" name="Google Shape;479;p1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0" name="Google Shape;480;p1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1" name="Google Shape;481;p1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82" name="Google Shape;482;p11"/>
            <p:cNvGrpSpPr/>
            <p:nvPr/>
          </p:nvGrpSpPr>
          <p:grpSpPr>
            <a:xfrm>
              <a:off x="213575" y="-171451"/>
              <a:ext cx="8855100" cy="5467198"/>
              <a:chOff x="213575" y="-171451"/>
              <a:chExt cx="8855100" cy="5467198"/>
            </a:xfrm>
          </p:grpSpPr>
          <p:grpSp>
            <p:nvGrpSpPr>
              <p:cNvPr id="483" name="Google Shape;483;p11"/>
              <p:cNvGrpSpPr/>
              <p:nvPr/>
            </p:nvGrpSpPr>
            <p:grpSpPr>
              <a:xfrm rot="5400000">
                <a:off x="-192674" y="234798"/>
                <a:ext cx="5467198" cy="4654700"/>
                <a:chOff x="12075" y="444775"/>
                <a:chExt cx="9144000" cy="4654700"/>
              </a:xfrm>
            </p:grpSpPr>
            <p:grpSp>
              <p:nvGrpSpPr>
                <p:cNvPr id="484" name="Google Shape;484;p11"/>
                <p:cNvGrpSpPr/>
                <p:nvPr/>
              </p:nvGrpSpPr>
              <p:grpSpPr>
                <a:xfrm>
                  <a:off x="12075" y="444775"/>
                  <a:ext cx="9144000" cy="1396425"/>
                  <a:chOff x="12075" y="444775"/>
                  <a:chExt cx="9144000" cy="1396425"/>
                </a:xfrm>
              </p:grpSpPr>
              <p:cxnSp>
                <p:nvCxnSpPr>
                  <p:cNvPr id="485" name="Google Shape;485;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6" name="Google Shape;486;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7" name="Google Shape;487;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88" name="Google Shape;488;p1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89" name="Google Shape;489;p11"/>
                <p:cNvGrpSpPr/>
                <p:nvPr/>
              </p:nvGrpSpPr>
              <p:grpSpPr>
                <a:xfrm>
                  <a:off x="12075" y="2306650"/>
                  <a:ext cx="9144000" cy="1396425"/>
                  <a:chOff x="12075" y="444775"/>
                  <a:chExt cx="9144000" cy="1396425"/>
                </a:xfrm>
              </p:grpSpPr>
              <p:cxnSp>
                <p:nvCxnSpPr>
                  <p:cNvPr id="490" name="Google Shape;490;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1" name="Google Shape;491;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2" name="Google Shape;492;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3" name="Google Shape;493;p1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94" name="Google Shape;494;p11"/>
                <p:cNvGrpSpPr/>
                <p:nvPr/>
              </p:nvGrpSpPr>
              <p:grpSpPr>
                <a:xfrm>
                  <a:off x="12075" y="4168525"/>
                  <a:ext cx="9144000" cy="930950"/>
                  <a:chOff x="12075" y="444775"/>
                  <a:chExt cx="9144000" cy="930950"/>
                </a:xfrm>
              </p:grpSpPr>
              <p:cxnSp>
                <p:nvCxnSpPr>
                  <p:cNvPr id="495" name="Google Shape;495;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6" name="Google Shape;496;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97" name="Google Shape;497;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98" name="Google Shape;498;p11"/>
              <p:cNvGrpSpPr/>
              <p:nvPr/>
            </p:nvGrpSpPr>
            <p:grpSpPr>
              <a:xfrm rot="5400000">
                <a:off x="4473201" y="700273"/>
                <a:ext cx="5467198" cy="3723750"/>
                <a:chOff x="12075" y="1375725"/>
                <a:chExt cx="9144000" cy="3723750"/>
              </a:xfrm>
            </p:grpSpPr>
            <p:grpSp>
              <p:nvGrpSpPr>
                <p:cNvPr id="499" name="Google Shape;499;p11"/>
                <p:cNvGrpSpPr/>
                <p:nvPr/>
              </p:nvGrpSpPr>
              <p:grpSpPr>
                <a:xfrm>
                  <a:off x="12075" y="1375725"/>
                  <a:ext cx="9144000" cy="465475"/>
                  <a:chOff x="12075" y="1375725"/>
                  <a:chExt cx="9144000" cy="465475"/>
                </a:xfrm>
              </p:grpSpPr>
              <p:cxnSp>
                <p:nvCxnSpPr>
                  <p:cNvPr id="500" name="Google Shape;500;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1" name="Google Shape;501;p1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02" name="Google Shape;502;p11"/>
                <p:cNvGrpSpPr/>
                <p:nvPr/>
              </p:nvGrpSpPr>
              <p:grpSpPr>
                <a:xfrm>
                  <a:off x="12075" y="2306650"/>
                  <a:ext cx="9144000" cy="1396425"/>
                  <a:chOff x="12075" y="444775"/>
                  <a:chExt cx="9144000" cy="1396425"/>
                </a:xfrm>
              </p:grpSpPr>
              <p:cxnSp>
                <p:nvCxnSpPr>
                  <p:cNvPr id="503" name="Google Shape;503;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4" name="Google Shape;504;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5" name="Google Shape;505;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6" name="Google Shape;506;p1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07" name="Google Shape;507;p11"/>
                <p:cNvGrpSpPr/>
                <p:nvPr/>
              </p:nvGrpSpPr>
              <p:grpSpPr>
                <a:xfrm>
                  <a:off x="12075" y="4168525"/>
                  <a:ext cx="9144000" cy="930950"/>
                  <a:chOff x="12075" y="444775"/>
                  <a:chExt cx="9144000" cy="930950"/>
                </a:xfrm>
              </p:grpSpPr>
              <p:cxnSp>
                <p:nvCxnSpPr>
                  <p:cNvPr id="508" name="Google Shape;508;p1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09" name="Google Shape;509;p1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10" name="Google Shape;510;p1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511" name="Google Shape;511;p11"/>
          <p:cNvSpPr txBox="1"/>
          <p:nvPr>
            <p:ph hasCustomPrompt="1" type="title"/>
          </p:nvPr>
        </p:nvSpPr>
        <p:spPr>
          <a:xfrm>
            <a:off x="1698300" y="1784350"/>
            <a:ext cx="5747400" cy="1141800"/>
          </a:xfrm>
          <a:prstGeom prst="rect">
            <a:avLst/>
          </a:prstGeom>
        </p:spPr>
        <p:txBody>
          <a:bodyPr anchorCtr="0" anchor="b" bIns="91425" lIns="91425" spcFirstLastPara="1" rIns="91425" wrap="square" tIns="91425">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r>
              <a:t>xx%</a:t>
            </a:r>
          </a:p>
        </p:txBody>
      </p:sp>
      <p:sp>
        <p:nvSpPr>
          <p:cNvPr id="512" name="Google Shape;512;p11"/>
          <p:cNvSpPr txBox="1"/>
          <p:nvPr>
            <p:ph idx="1" type="subTitle"/>
          </p:nvPr>
        </p:nvSpPr>
        <p:spPr>
          <a:xfrm>
            <a:off x="1698300" y="2999350"/>
            <a:ext cx="5747400" cy="4971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13" name="Google Shape;513;p11"/>
          <p:cNvGrpSpPr/>
          <p:nvPr/>
        </p:nvGrpSpPr>
        <p:grpSpPr>
          <a:xfrm>
            <a:off x="141641" y="92498"/>
            <a:ext cx="8827868" cy="4945088"/>
            <a:chOff x="141641" y="92498"/>
            <a:chExt cx="8827868" cy="4945088"/>
          </a:xfrm>
        </p:grpSpPr>
        <p:grpSp>
          <p:nvGrpSpPr>
            <p:cNvPr id="514" name="Google Shape;514;p11"/>
            <p:cNvGrpSpPr/>
            <p:nvPr/>
          </p:nvGrpSpPr>
          <p:grpSpPr>
            <a:xfrm>
              <a:off x="8918459" y="243592"/>
              <a:ext cx="51049" cy="774142"/>
              <a:chOff x="8211712" y="2037146"/>
              <a:chExt cx="34742" cy="526950"/>
            </a:xfrm>
          </p:grpSpPr>
          <p:sp>
            <p:nvSpPr>
              <p:cNvPr id="515" name="Google Shape;515;p11"/>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11"/>
            <p:cNvGrpSpPr/>
            <p:nvPr/>
          </p:nvGrpSpPr>
          <p:grpSpPr>
            <a:xfrm>
              <a:off x="173907" y="4750539"/>
              <a:ext cx="291257" cy="287046"/>
              <a:chOff x="5456048" y="1794743"/>
              <a:chExt cx="178248" cy="175682"/>
            </a:xfrm>
          </p:grpSpPr>
          <p:sp>
            <p:nvSpPr>
              <p:cNvPr id="523" name="Google Shape;523;p11"/>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11"/>
            <p:cNvSpPr/>
            <p:nvPr/>
          </p:nvSpPr>
          <p:spPr>
            <a:xfrm rot="-123321">
              <a:off x="144300" y="1131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27" name="Shape 5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28" name="Shape 528"/>
        <p:cNvGrpSpPr/>
        <p:nvPr/>
      </p:nvGrpSpPr>
      <p:grpSpPr>
        <a:xfrm>
          <a:off x="0" y="0"/>
          <a:ext cx="0" cy="0"/>
          <a:chOff x="0" y="0"/>
          <a:chExt cx="0" cy="0"/>
        </a:xfrm>
      </p:grpSpPr>
      <p:grpSp>
        <p:nvGrpSpPr>
          <p:cNvPr id="529" name="Google Shape;529;p13"/>
          <p:cNvGrpSpPr/>
          <p:nvPr/>
        </p:nvGrpSpPr>
        <p:grpSpPr>
          <a:xfrm flipH="1">
            <a:off x="0" y="-161849"/>
            <a:ext cx="9144000" cy="5467198"/>
            <a:chOff x="0" y="-171451"/>
            <a:chExt cx="9144000" cy="5467198"/>
          </a:xfrm>
        </p:grpSpPr>
        <p:grpSp>
          <p:nvGrpSpPr>
            <p:cNvPr id="530" name="Google Shape;530;p13"/>
            <p:cNvGrpSpPr/>
            <p:nvPr/>
          </p:nvGrpSpPr>
          <p:grpSpPr>
            <a:xfrm>
              <a:off x="0" y="135850"/>
              <a:ext cx="9144000" cy="4654700"/>
              <a:chOff x="12075" y="212050"/>
              <a:chExt cx="9144000" cy="4654700"/>
            </a:xfrm>
          </p:grpSpPr>
          <p:grpSp>
            <p:nvGrpSpPr>
              <p:cNvPr id="531" name="Google Shape;531;p13"/>
              <p:cNvGrpSpPr/>
              <p:nvPr/>
            </p:nvGrpSpPr>
            <p:grpSpPr>
              <a:xfrm>
                <a:off x="12075" y="212050"/>
                <a:ext cx="9144000" cy="1396425"/>
                <a:chOff x="12075" y="212050"/>
                <a:chExt cx="9144000" cy="1396425"/>
              </a:xfrm>
            </p:grpSpPr>
            <p:cxnSp>
              <p:nvCxnSpPr>
                <p:cNvPr id="532" name="Google Shape;532;p1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3" name="Google Shape;533;p1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4" name="Google Shape;534;p1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5" name="Google Shape;535;p1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36" name="Google Shape;536;p13"/>
              <p:cNvGrpSpPr/>
              <p:nvPr/>
            </p:nvGrpSpPr>
            <p:grpSpPr>
              <a:xfrm>
                <a:off x="12075" y="2073925"/>
                <a:ext cx="9144000" cy="1396425"/>
                <a:chOff x="12075" y="212050"/>
                <a:chExt cx="9144000" cy="1396425"/>
              </a:xfrm>
            </p:grpSpPr>
            <p:cxnSp>
              <p:nvCxnSpPr>
                <p:cNvPr id="537" name="Google Shape;537;p1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8" name="Google Shape;538;p1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39" name="Google Shape;539;p1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40" name="Google Shape;540;p1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41" name="Google Shape;541;p13"/>
              <p:cNvGrpSpPr/>
              <p:nvPr/>
            </p:nvGrpSpPr>
            <p:grpSpPr>
              <a:xfrm>
                <a:off x="12075" y="3935800"/>
                <a:ext cx="9144000" cy="930950"/>
                <a:chOff x="12075" y="212050"/>
                <a:chExt cx="9144000" cy="930950"/>
              </a:xfrm>
            </p:grpSpPr>
            <p:cxnSp>
              <p:nvCxnSpPr>
                <p:cNvPr id="542" name="Google Shape;542;p1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43" name="Google Shape;543;p1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44" name="Google Shape;544;p1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545" name="Google Shape;545;p13"/>
            <p:cNvGrpSpPr/>
            <p:nvPr/>
          </p:nvGrpSpPr>
          <p:grpSpPr>
            <a:xfrm>
              <a:off x="213575" y="-171451"/>
              <a:ext cx="8855100" cy="5467198"/>
              <a:chOff x="213575" y="-171451"/>
              <a:chExt cx="8855100" cy="5467198"/>
            </a:xfrm>
          </p:grpSpPr>
          <p:grpSp>
            <p:nvGrpSpPr>
              <p:cNvPr id="546" name="Google Shape;546;p13"/>
              <p:cNvGrpSpPr/>
              <p:nvPr/>
            </p:nvGrpSpPr>
            <p:grpSpPr>
              <a:xfrm rot="5400000">
                <a:off x="-192674" y="234798"/>
                <a:ext cx="5467198" cy="4654700"/>
                <a:chOff x="12075" y="444775"/>
                <a:chExt cx="9144000" cy="4654700"/>
              </a:xfrm>
            </p:grpSpPr>
            <p:grpSp>
              <p:nvGrpSpPr>
                <p:cNvPr id="547" name="Google Shape;547;p13"/>
                <p:cNvGrpSpPr/>
                <p:nvPr/>
              </p:nvGrpSpPr>
              <p:grpSpPr>
                <a:xfrm>
                  <a:off x="12075" y="444775"/>
                  <a:ext cx="9144000" cy="1396425"/>
                  <a:chOff x="12075" y="444775"/>
                  <a:chExt cx="9144000" cy="1396425"/>
                </a:xfrm>
              </p:grpSpPr>
              <p:cxnSp>
                <p:nvCxnSpPr>
                  <p:cNvPr id="548" name="Google Shape;548;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49" name="Google Shape;549;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0" name="Google Shape;550;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1" name="Google Shape;551;p1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52" name="Google Shape;552;p13"/>
                <p:cNvGrpSpPr/>
                <p:nvPr/>
              </p:nvGrpSpPr>
              <p:grpSpPr>
                <a:xfrm>
                  <a:off x="12075" y="2306650"/>
                  <a:ext cx="9144000" cy="1396425"/>
                  <a:chOff x="12075" y="444775"/>
                  <a:chExt cx="9144000" cy="1396425"/>
                </a:xfrm>
              </p:grpSpPr>
              <p:cxnSp>
                <p:nvCxnSpPr>
                  <p:cNvPr id="553" name="Google Shape;553;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4" name="Google Shape;554;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5" name="Google Shape;555;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6" name="Google Shape;556;p1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57" name="Google Shape;557;p13"/>
                <p:cNvGrpSpPr/>
                <p:nvPr/>
              </p:nvGrpSpPr>
              <p:grpSpPr>
                <a:xfrm>
                  <a:off x="12075" y="4168525"/>
                  <a:ext cx="9144000" cy="930950"/>
                  <a:chOff x="12075" y="444775"/>
                  <a:chExt cx="9144000" cy="930950"/>
                </a:xfrm>
              </p:grpSpPr>
              <p:cxnSp>
                <p:nvCxnSpPr>
                  <p:cNvPr id="558" name="Google Shape;558;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59" name="Google Shape;559;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0" name="Google Shape;560;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561" name="Google Shape;561;p13"/>
              <p:cNvGrpSpPr/>
              <p:nvPr/>
            </p:nvGrpSpPr>
            <p:grpSpPr>
              <a:xfrm rot="5400000">
                <a:off x="4473201" y="700273"/>
                <a:ext cx="5467198" cy="3723750"/>
                <a:chOff x="12075" y="1375725"/>
                <a:chExt cx="9144000" cy="3723750"/>
              </a:xfrm>
            </p:grpSpPr>
            <p:grpSp>
              <p:nvGrpSpPr>
                <p:cNvPr id="562" name="Google Shape;562;p13"/>
                <p:cNvGrpSpPr/>
                <p:nvPr/>
              </p:nvGrpSpPr>
              <p:grpSpPr>
                <a:xfrm>
                  <a:off x="12075" y="1375725"/>
                  <a:ext cx="9144000" cy="465475"/>
                  <a:chOff x="12075" y="1375725"/>
                  <a:chExt cx="9144000" cy="465475"/>
                </a:xfrm>
              </p:grpSpPr>
              <p:cxnSp>
                <p:nvCxnSpPr>
                  <p:cNvPr id="563" name="Google Shape;563;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4" name="Google Shape;564;p1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65" name="Google Shape;565;p13"/>
                <p:cNvGrpSpPr/>
                <p:nvPr/>
              </p:nvGrpSpPr>
              <p:grpSpPr>
                <a:xfrm>
                  <a:off x="12075" y="2306650"/>
                  <a:ext cx="9144000" cy="1396425"/>
                  <a:chOff x="12075" y="444775"/>
                  <a:chExt cx="9144000" cy="1396425"/>
                </a:xfrm>
              </p:grpSpPr>
              <p:cxnSp>
                <p:nvCxnSpPr>
                  <p:cNvPr id="566" name="Google Shape;566;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7" name="Google Shape;567;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8" name="Google Shape;568;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69" name="Google Shape;569;p1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570" name="Google Shape;570;p13"/>
                <p:cNvGrpSpPr/>
                <p:nvPr/>
              </p:nvGrpSpPr>
              <p:grpSpPr>
                <a:xfrm>
                  <a:off x="12075" y="4168525"/>
                  <a:ext cx="9144000" cy="930950"/>
                  <a:chOff x="12075" y="444775"/>
                  <a:chExt cx="9144000" cy="930950"/>
                </a:xfrm>
              </p:grpSpPr>
              <p:cxnSp>
                <p:nvCxnSpPr>
                  <p:cNvPr id="571" name="Google Shape;571;p1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72" name="Google Shape;572;p1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73" name="Google Shape;573;p1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574" name="Google Shape;574;p13"/>
          <p:cNvSpPr txBox="1"/>
          <p:nvPr>
            <p:ph idx="1" type="subTitle"/>
          </p:nvPr>
        </p:nvSpPr>
        <p:spPr>
          <a:xfrm>
            <a:off x="1454699" y="1727500"/>
            <a:ext cx="28914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575" name="Google Shape;57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6" name="Google Shape;576;p13"/>
          <p:cNvSpPr txBox="1"/>
          <p:nvPr>
            <p:ph idx="2" type="subTitle"/>
          </p:nvPr>
        </p:nvSpPr>
        <p:spPr>
          <a:xfrm>
            <a:off x="713225" y="2181950"/>
            <a:ext cx="3633000" cy="361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7" name="Google Shape;577;p13"/>
          <p:cNvSpPr txBox="1"/>
          <p:nvPr>
            <p:ph hasCustomPrompt="1" idx="3" type="title"/>
          </p:nvPr>
        </p:nvSpPr>
        <p:spPr>
          <a:xfrm>
            <a:off x="720000" y="1727495"/>
            <a:ext cx="7347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a:r>
              <a:t>xx%</a:t>
            </a:r>
          </a:p>
        </p:txBody>
      </p:sp>
      <p:sp>
        <p:nvSpPr>
          <p:cNvPr id="578" name="Google Shape;578;p13"/>
          <p:cNvSpPr txBox="1"/>
          <p:nvPr>
            <p:ph idx="4" type="subTitle"/>
          </p:nvPr>
        </p:nvSpPr>
        <p:spPr>
          <a:xfrm>
            <a:off x="5532475" y="1727500"/>
            <a:ext cx="28914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579" name="Google Shape;579;p13"/>
          <p:cNvSpPr txBox="1"/>
          <p:nvPr>
            <p:ph idx="5" type="subTitle"/>
          </p:nvPr>
        </p:nvSpPr>
        <p:spPr>
          <a:xfrm>
            <a:off x="4791000" y="2181950"/>
            <a:ext cx="3633000" cy="361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0" name="Google Shape;580;p13"/>
          <p:cNvSpPr txBox="1"/>
          <p:nvPr>
            <p:ph hasCustomPrompt="1" idx="6" type="title"/>
          </p:nvPr>
        </p:nvSpPr>
        <p:spPr>
          <a:xfrm>
            <a:off x="4797775" y="1727495"/>
            <a:ext cx="7347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a:r>
              <a:t>xx%</a:t>
            </a:r>
          </a:p>
        </p:txBody>
      </p:sp>
      <p:sp>
        <p:nvSpPr>
          <p:cNvPr id="581" name="Google Shape;581;p13"/>
          <p:cNvSpPr txBox="1"/>
          <p:nvPr>
            <p:ph idx="7" type="subTitle"/>
          </p:nvPr>
        </p:nvSpPr>
        <p:spPr>
          <a:xfrm>
            <a:off x="1454699" y="3202550"/>
            <a:ext cx="28914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582" name="Google Shape;582;p13"/>
          <p:cNvSpPr txBox="1"/>
          <p:nvPr>
            <p:ph idx="8" type="subTitle"/>
          </p:nvPr>
        </p:nvSpPr>
        <p:spPr>
          <a:xfrm>
            <a:off x="713225" y="3657000"/>
            <a:ext cx="3633000" cy="361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3" name="Google Shape;583;p13"/>
          <p:cNvSpPr txBox="1"/>
          <p:nvPr>
            <p:ph hasCustomPrompt="1" idx="9" type="title"/>
          </p:nvPr>
        </p:nvSpPr>
        <p:spPr>
          <a:xfrm>
            <a:off x="720000" y="3202545"/>
            <a:ext cx="7347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a:r>
              <a:t>xx%</a:t>
            </a:r>
          </a:p>
        </p:txBody>
      </p:sp>
      <p:sp>
        <p:nvSpPr>
          <p:cNvPr id="584" name="Google Shape;584;p13"/>
          <p:cNvSpPr txBox="1"/>
          <p:nvPr>
            <p:ph idx="13" type="subTitle"/>
          </p:nvPr>
        </p:nvSpPr>
        <p:spPr>
          <a:xfrm>
            <a:off x="5532475" y="3202550"/>
            <a:ext cx="2891400" cy="4476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585" name="Google Shape;585;p13"/>
          <p:cNvSpPr txBox="1"/>
          <p:nvPr>
            <p:ph idx="14" type="subTitle"/>
          </p:nvPr>
        </p:nvSpPr>
        <p:spPr>
          <a:xfrm>
            <a:off x="4791000" y="3657000"/>
            <a:ext cx="3633000" cy="361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6" name="Google Shape;586;p13"/>
          <p:cNvSpPr txBox="1"/>
          <p:nvPr>
            <p:ph hasCustomPrompt="1" idx="15" type="title"/>
          </p:nvPr>
        </p:nvSpPr>
        <p:spPr>
          <a:xfrm>
            <a:off x="4797775" y="3202545"/>
            <a:ext cx="734700" cy="447600"/>
          </a:xfrm>
          <a:prstGeom prst="rect">
            <a:avLst/>
          </a:prstGeom>
          <a:solidFill>
            <a:schemeClr val="lt2"/>
          </a:solidFill>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lgn="l">
              <a:spcBef>
                <a:spcPts val="0"/>
              </a:spcBef>
              <a:spcAft>
                <a:spcPts val="0"/>
              </a:spcAft>
              <a:buSzPts val="3000"/>
              <a:buNone/>
              <a:defRPr sz="3000"/>
            </a:lvl2pPr>
            <a:lvl3pPr lvl="2" rtl="0" algn="l">
              <a:spcBef>
                <a:spcPts val="0"/>
              </a:spcBef>
              <a:spcAft>
                <a:spcPts val="0"/>
              </a:spcAft>
              <a:buSzPts val="3000"/>
              <a:buNone/>
              <a:defRPr sz="3000"/>
            </a:lvl3pPr>
            <a:lvl4pPr lvl="3" rtl="0" algn="l">
              <a:spcBef>
                <a:spcPts val="0"/>
              </a:spcBef>
              <a:spcAft>
                <a:spcPts val="0"/>
              </a:spcAft>
              <a:buSzPts val="3000"/>
              <a:buNone/>
              <a:defRPr sz="3000"/>
            </a:lvl4pPr>
            <a:lvl5pPr lvl="4" rtl="0" algn="l">
              <a:spcBef>
                <a:spcPts val="0"/>
              </a:spcBef>
              <a:spcAft>
                <a:spcPts val="0"/>
              </a:spcAft>
              <a:buSzPts val="3000"/>
              <a:buNone/>
              <a:defRPr sz="3000"/>
            </a:lvl5pPr>
            <a:lvl6pPr lvl="5" rtl="0" algn="l">
              <a:spcBef>
                <a:spcPts val="0"/>
              </a:spcBef>
              <a:spcAft>
                <a:spcPts val="0"/>
              </a:spcAft>
              <a:buSzPts val="3000"/>
              <a:buNone/>
              <a:defRPr sz="3000"/>
            </a:lvl6pPr>
            <a:lvl7pPr lvl="6" rtl="0" algn="l">
              <a:spcBef>
                <a:spcPts val="0"/>
              </a:spcBef>
              <a:spcAft>
                <a:spcPts val="0"/>
              </a:spcAft>
              <a:buSzPts val="3000"/>
              <a:buNone/>
              <a:defRPr sz="3000"/>
            </a:lvl7pPr>
            <a:lvl8pPr lvl="7" rtl="0" algn="l">
              <a:spcBef>
                <a:spcPts val="0"/>
              </a:spcBef>
              <a:spcAft>
                <a:spcPts val="0"/>
              </a:spcAft>
              <a:buSzPts val="3000"/>
              <a:buNone/>
              <a:defRPr sz="3000"/>
            </a:lvl8pPr>
            <a:lvl9pPr lvl="8" rtl="0" algn="l">
              <a:spcBef>
                <a:spcPts val="0"/>
              </a:spcBef>
              <a:spcAft>
                <a:spcPts val="0"/>
              </a:spcAft>
              <a:buSzPts val="3000"/>
              <a:buNone/>
              <a:defRPr sz="3000"/>
            </a:lvl9pPr>
          </a:lstStyle>
          <a:p>
            <a:r>
              <a:t>xx%</a:t>
            </a:r>
          </a:p>
        </p:txBody>
      </p:sp>
      <p:grpSp>
        <p:nvGrpSpPr>
          <p:cNvPr id="587" name="Google Shape;587;p13"/>
          <p:cNvGrpSpPr/>
          <p:nvPr/>
        </p:nvGrpSpPr>
        <p:grpSpPr>
          <a:xfrm>
            <a:off x="-7" y="117416"/>
            <a:ext cx="8941384" cy="4905859"/>
            <a:chOff x="-7" y="117416"/>
            <a:chExt cx="8941384" cy="4905859"/>
          </a:xfrm>
        </p:grpSpPr>
        <p:grpSp>
          <p:nvGrpSpPr>
            <p:cNvPr id="588" name="Google Shape;588;p13"/>
            <p:cNvGrpSpPr/>
            <p:nvPr/>
          </p:nvGrpSpPr>
          <p:grpSpPr>
            <a:xfrm>
              <a:off x="-7" y="4797050"/>
              <a:ext cx="1266969" cy="226225"/>
              <a:chOff x="-7" y="167200"/>
              <a:chExt cx="1266969" cy="226225"/>
            </a:xfrm>
          </p:grpSpPr>
          <p:sp>
            <p:nvSpPr>
              <p:cNvPr id="589" name="Google Shape;589;p13"/>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3"/>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93" name="Shape 593"/>
        <p:cNvGrpSpPr/>
        <p:nvPr/>
      </p:nvGrpSpPr>
      <p:grpSpPr>
        <a:xfrm>
          <a:off x="0" y="0"/>
          <a:ext cx="0" cy="0"/>
          <a:chOff x="0" y="0"/>
          <a:chExt cx="0" cy="0"/>
        </a:xfrm>
      </p:grpSpPr>
      <p:grpSp>
        <p:nvGrpSpPr>
          <p:cNvPr id="594" name="Google Shape;594;p14"/>
          <p:cNvGrpSpPr/>
          <p:nvPr/>
        </p:nvGrpSpPr>
        <p:grpSpPr>
          <a:xfrm flipH="1">
            <a:off x="0" y="-161849"/>
            <a:ext cx="9144000" cy="5467198"/>
            <a:chOff x="0" y="-171451"/>
            <a:chExt cx="9144000" cy="5467198"/>
          </a:xfrm>
        </p:grpSpPr>
        <p:grpSp>
          <p:nvGrpSpPr>
            <p:cNvPr id="595" name="Google Shape;595;p14"/>
            <p:cNvGrpSpPr/>
            <p:nvPr/>
          </p:nvGrpSpPr>
          <p:grpSpPr>
            <a:xfrm>
              <a:off x="0" y="135850"/>
              <a:ext cx="9144000" cy="4654700"/>
              <a:chOff x="12075" y="212050"/>
              <a:chExt cx="9144000" cy="4654700"/>
            </a:xfrm>
          </p:grpSpPr>
          <p:grpSp>
            <p:nvGrpSpPr>
              <p:cNvPr id="596" name="Google Shape;596;p14"/>
              <p:cNvGrpSpPr/>
              <p:nvPr/>
            </p:nvGrpSpPr>
            <p:grpSpPr>
              <a:xfrm>
                <a:off x="12075" y="212050"/>
                <a:ext cx="9144000" cy="1396425"/>
                <a:chOff x="12075" y="212050"/>
                <a:chExt cx="9144000" cy="1396425"/>
              </a:xfrm>
            </p:grpSpPr>
            <p:cxnSp>
              <p:nvCxnSpPr>
                <p:cNvPr id="597" name="Google Shape;597;p1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98" name="Google Shape;598;p1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599" name="Google Shape;599;p1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0" name="Google Shape;600;p1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01" name="Google Shape;601;p14"/>
              <p:cNvGrpSpPr/>
              <p:nvPr/>
            </p:nvGrpSpPr>
            <p:grpSpPr>
              <a:xfrm>
                <a:off x="12075" y="2073925"/>
                <a:ext cx="9144000" cy="1396425"/>
                <a:chOff x="12075" y="212050"/>
                <a:chExt cx="9144000" cy="1396425"/>
              </a:xfrm>
            </p:grpSpPr>
            <p:cxnSp>
              <p:nvCxnSpPr>
                <p:cNvPr id="602" name="Google Shape;602;p1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3" name="Google Shape;603;p1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4" name="Google Shape;604;p1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5" name="Google Shape;605;p1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06" name="Google Shape;606;p14"/>
              <p:cNvGrpSpPr/>
              <p:nvPr/>
            </p:nvGrpSpPr>
            <p:grpSpPr>
              <a:xfrm>
                <a:off x="12075" y="3935800"/>
                <a:ext cx="9144000" cy="930950"/>
                <a:chOff x="12075" y="212050"/>
                <a:chExt cx="9144000" cy="930950"/>
              </a:xfrm>
            </p:grpSpPr>
            <p:cxnSp>
              <p:nvCxnSpPr>
                <p:cNvPr id="607" name="Google Shape;607;p1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8" name="Google Shape;608;p1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09" name="Google Shape;609;p1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610" name="Google Shape;610;p14"/>
            <p:cNvGrpSpPr/>
            <p:nvPr/>
          </p:nvGrpSpPr>
          <p:grpSpPr>
            <a:xfrm>
              <a:off x="213575" y="-171451"/>
              <a:ext cx="8855100" cy="5467198"/>
              <a:chOff x="213575" y="-171451"/>
              <a:chExt cx="8855100" cy="5467198"/>
            </a:xfrm>
          </p:grpSpPr>
          <p:grpSp>
            <p:nvGrpSpPr>
              <p:cNvPr id="611" name="Google Shape;611;p14"/>
              <p:cNvGrpSpPr/>
              <p:nvPr/>
            </p:nvGrpSpPr>
            <p:grpSpPr>
              <a:xfrm rot="5400000">
                <a:off x="-192674" y="234798"/>
                <a:ext cx="5467198" cy="4654700"/>
                <a:chOff x="12075" y="444775"/>
                <a:chExt cx="9144000" cy="4654700"/>
              </a:xfrm>
            </p:grpSpPr>
            <p:grpSp>
              <p:nvGrpSpPr>
                <p:cNvPr id="612" name="Google Shape;612;p14"/>
                <p:cNvGrpSpPr/>
                <p:nvPr/>
              </p:nvGrpSpPr>
              <p:grpSpPr>
                <a:xfrm>
                  <a:off x="12075" y="444775"/>
                  <a:ext cx="9144000" cy="1396425"/>
                  <a:chOff x="12075" y="444775"/>
                  <a:chExt cx="9144000" cy="1396425"/>
                </a:xfrm>
              </p:grpSpPr>
              <p:cxnSp>
                <p:nvCxnSpPr>
                  <p:cNvPr id="613" name="Google Shape;613;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14" name="Google Shape;614;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15" name="Google Shape;615;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16" name="Google Shape;616;p1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17" name="Google Shape;617;p14"/>
                <p:cNvGrpSpPr/>
                <p:nvPr/>
              </p:nvGrpSpPr>
              <p:grpSpPr>
                <a:xfrm>
                  <a:off x="12075" y="2306650"/>
                  <a:ext cx="9144000" cy="1396425"/>
                  <a:chOff x="12075" y="444775"/>
                  <a:chExt cx="9144000" cy="1396425"/>
                </a:xfrm>
              </p:grpSpPr>
              <p:cxnSp>
                <p:nvCxnSpPr>
                  <p:cNvPr id="618" name="Google Shape;618;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19" name="Google Shape;619;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0" name="Google Shape;620;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1" name="Google Shape;621;p1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22" name="Google Shape;622;p14"/>
                <p:cNvGrpSpPr/>
                <p:nvPr/>
              </p:nvGrpSpPr>
              <p:grpSpPr>
                <a:xfrm>
                  <a:off x="12075" y="4168525"/>
                  <a:ext cx="9144000" cy="930950"/>
                  <a:chOff x="12075" y="444775"/>
                  <a:chExt cx="9144000" cy="930950"/>
                </a:xfrm>
              </p:grpSpPr>
              <p:cxnSp>
                <p:nvCxnSpPr>
                  <p:cNvPr id="623" name="Google Shape;623;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4" name="Google Shape;624;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5" name="Google Shape;625;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626" name="Google Shape;626;p14"/>
              <p:cNvGrpSpPr/>
              <p:nvPr/>
            </p:nvGrpSpPr>
            <p:grpSpPr>
              <a:xfrm rot="5400000">
                <a:off x="4473201" y="700273"/>
                <a:ext cx="5467198" cy="3723750"/>
                <a:chOff x="12075" y="1375725"/>
                <a:chExt cx="9144000" cy="3723750"/>
              </a:xfrm>
            </p:grpSpPr>
            <p:grpSp>
              <p:nvGrpSpPr>
                <p:cNvPr id="627" name="Google Shape;627;p14"/>
                <p:cNvGrpSpPr/>
                <p:nvPr/>
              </p:nvGrpSpPr>
              <p:grpSpPr>
                <a:xfrm>
                  <a:off x="12075" y="1375725"/>
                  <a:ext cx="9144000" cy="465475"/>
                  <a:chOff x="12075" y="1375725"/>
                  <a:chExt cx="9144000" cy="465475"/>
                </a:xfrm>
              </p:grpSpPr>
              <p:cxnSp>
                <p:nvCxnSpPr>
                  <p:cNvPr id="628" name="Google Shape;628;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29" name="Google Shape;629;p1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30" name="Google Shape;630;p14"/>
                <p:cNvGrpSpPr/>
                <p:nvPr/>
              </p:nvGrpSpPr>
              <p:grpSpPr>
                <a:xfrm>
                  <a:off x="12075" y="2306650"/>
                  <a:ext cx="9144000" cy="1396425"/>
                  <a:chOff x="12075" y="444775"/>
                  <a:chExt cx="9144000" cy="1396425"/>
                </a:xfrm>
              </p:grpSpPr>
              <p:cxnSp>
                <p:nvCxnSpPr>
                  <p:cNvPr id="631" name="Google Shape;631;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2" name="Google Shape;632;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3" name="Google Shape;633;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4" name="Google Shape;634;p1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35" name="Google Shape;635;p14"/>
                <p:cNvGrpSpPr/>
                <p:nvPr/>
              </p:nvGrpSpPr>
              <p:grpSpPr>
                <a:xfrm>
                  <a:off x="12075" y="4168525"/>
                  <a:ext cx="9144000" cy="930950"/>
                  <a:chOff x="12075" y="444775"/>
                  <a:chExt cx="9144000" cy="930950"/>
                </a:xfrm>
              </p:grpSpPr>
              <p:cxnSp>
                <p:nvCxnSpPr>
                  <p:cNvPr id="636" name="Google Shape;636;p1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7" name="Google Shape;637;p1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38" name="Google Shape;638;p1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639" name="Google Shape;639;p14"/>
          <p:cNvSpPr txBox="1"/>
          <p:nvPr>
            <p:ph type="title"/>
          </p:nvPr>
        </p:nvSpPr>
        <p:spPr>
          <a:xfrm>
            <a:off x="1226425" y="3100300"/>
            <a:ext cx="6691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3000"/>
              <a:buNone/>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640" name="Google Shape;640;p14"/>
          <p:cNvSpPr txBox="1"/>
          <p:nvPr>
            <p:ph idx="1" type="subTitle"/>
          </p:nvPr>
        </p:nvSpPr>
        <p:spPr>
          <a:xfrm>
            <a:off x="1226400" y="1126425"/>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641" name="Google Shape;641;p14"/>
          <p:cNvGrpSpPr/>
          <p:nvPr/>
        </p:nvGrpSpPr>
        <p:grpSpPr>
          <a:xfrm>
            <a:off x="-7" y="117416"/>
            <a:ext cx="8941384" cy="4905859"/>
            <a:chOff x="-7" y="117416"/>
            <a:chExt cx="8941384" cy="4905859"/>
          </a:xfrm>
        </p:grpSpPr>
        <p:grpSp>
          <p:nvGrpSpPr>
            <p:cNvPr id="642" name="Google Shape;642;p14"/>
            <p:cNvGrpSpPr/>
            <p:nvPr/>
          </p:nvGrpSpPr>
          <p:grpSpPr>
            <a:xfrm>
              <a:off x="-7" y="4797050"/>
              <a:ext cx="1266969" cy="226225"/>
              <a:chOff x="-7" y="167200"/>
              <a:chExt cx="1266969" cy="226225"/>
            </a:xfrm>
          </p:grpSpPr>
          <p:sp>
            <p:nvSpPr>
              <p:cNvPr id="643" name="Google Shape;643;p14"/>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14"/>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47" name="Shape 647"/>
        <p:cNvGrpSpPr/>
        <p:nvPr/>
      </p:nvGrpSpPr>
      <p:grpSpPr>
        <a:xfrm>
          <a:off x="0" y="0"/>
          <a:ext cx="0" cy="0"/>
          <a:chOff x="0" y="0"/>
          <a:chExt cx="0" cy="0"/>
        </a:xfrm>
      </p:grpSpPr>
      <p:grpSp>
        <p:nvGrpSpPr>
          <p:cNvPr id="648" name="Google Shape;648;p15"/>
          <p:cNvGrpSpPr/>
          <p:nvPr/>
        </p:nvGrpSpPr>
        <p:grpSpPr>
          <a:xfrm flipH="1">
            <a:off x="0" y="-161849"/>
            <a:ext cx="9144000" cy="5467198"/>
            <a:chOff x="0" y="-171451"/>
            <a:chExt cx="9144000" cy="5467198"/>
          </a:xfrm>
        </p:grpSpPr>
        <p:grpSp>
          <p:nvGrpSpPr>
            <p:cNvPr id="649" name="Google Shape;649;p15"/>
            <p:cNvGrpSpPr/>
            <p:nvPr/>
          </p:nvGrpSpPr>
          <p:grpSpPr>
            <a:xfrm>
              <a:off x="0" y="135850"/>
              <a:ext cx="9144000" cy="4654700"/>
              <a:chOff x="12075" y="212050"/>
              <a:chExt cx="9144000" cy="4654700"/>
            </a:xfrm>
          </p:grpSpPr>
          <p:grpSp>
            <p:nvGrpSpPr>
              <p:cNvPr id="650" name="Google Shape;650;p15"/>
              <p:cNvGrpSpPr/>
              <p:nvPr/>
            </p:nvGrpSpPr>
            <p:grpSpPr>
              <a:xfrm>
                <a:off x="12075" y="212050"/>
                <a:ext cx="9144000" cy="1396425"/>
                <a:chOff x="12075" y="212050"/>
                <a:chExt cx="9144000" cy="1396425"/>
              </a:xfrm>
            </p:grpSpPr>
            <p:cxnSp>
              <p:nvCxnSpPr>
                <p:cNvPr id="651" name="Google Shape;651;p1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2" name="Google Shape;652;p1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3" name="Google Shape;653;p1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4" name="Google Shape;654;p1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55" name="Google Shape;655;p15"/>
              <p:cNvGrpSpPr/>
              <p:nvPr/>
            </p:nvGrpSpPr>
            <p:grpSpPr>
              <a:xfrm>
                <a:off x="12075" y="2073925"/>
                <a:ext cx="9144000" cy="1396425"/>
                <a:chOff x="12075" y="212050"/>
                <a:chExt cx="9144000" cy="1396425"/>
              </a:xfrm>
            </p:grpSpPr>
            <p:cxnSp>
              <p:nvCxnSpPr>
                <p:cNvPr id="656" name="Google Shape;656;p1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7" name="Google Shape;657;p1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8" name="Google Shape;658;p1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59" name="Google Shape;659;p1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60" name="Google Shape;660;p15"/>
              <p:cNvGrpSpPr/>
              <p:nvPr/>
            </p:nvGrpSpPr>
            <p:grpSpPr>
              <a:xfrm>
                <a:off x="12075" y="3935800"/>
                <a:ext cx="9144000" cy="930950"/>
                <a:chOff x="12075" y="212050"/>
                <a:chExt cx="9144000" cy="930950"/>
              </a:xfrm>
            </p:grpSpPr>
            <p:cxnSp>
              <p:nvCxnSpPr>
                <p:cNvPr id="661" name="Google Shape;661;p1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62" name="Google Shape;662;p1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63" name="Google Shape;663;p1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664" name="Google Shape;664;p15"/>
            <p:cNvGrpSpPr/>
            <p:nvPr/>
          </p:nvGrpSpPr>
          <p:grpSpPr>
            <a:xfrm>
              <a:off x="213575" y="-171451"/>
              <a:ext cx="8855100" cy="5467198"/>
              <a:chOff x="213575" y="-171451"/>
              <a:chExt cx="8855100" cy="5467198"/>
            </a:xfrm>
          </p:grpSpPr>
          <p:grpSp>
            <p:nvGrpSpPr>
              <p:cNvPr id="665" name="Google Shape;665;p15"/>
              <p:cNvGrpSpPr/>
              <p:nvPr/>
            </p:nvGrpSpPr>
            <p:grpSpPr>
              <a:xfrm rot="5400000">
                <a:off x="-192674" y="234798"/>
                <a:ext cx="5467198" cy="4654700"/>
                <a:chOff x="12075" y="444775"/>
                <a:chExt cx="9144000" cy="4654700"/>
              </a:xfrm>
            </p:grpSpPr>
            <p:grpSp>
              <p:nvGrpSpPr>
                <p:cNvPr id="666" name="Google Shape;666;p15"/>
                <p:cNvGrpSpPr/>
                <p:nvPr/>
              </p:nvGrpSpPr>
              <p:grpSpPr>
                <a:xfrm>
                  <a:off x="12075" y="444775"/>
                  <a:ext cx="9144000" cy="1396425"/>
                  <a:chOff x="12075" y="444775"/>
                  <a:chExt cx="9144000" cy="1396425"/>
                </a:xfrm>
              </p:grpSpPr>
              <p:cxnSp>
                <p:nvCxnSpPr>
                  <p:cNvPr id="667" name="Google Shape;667;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68" name="Google Shape;668;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69" name="Google Shape;669;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0" name="Google Shape;670;p1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71" name="Google Shape;671;p15"/>
                <p:cNvGrpSpPr/>
                <p:nvPr/>
              </p:nvGrpSpPr>
              <p:grpSpPr>
                <a:xfrm>
                  <a:off x="12075" y="2306650"/>
                  <a:ext cx="9144000" cy="1396425"/>
                  <a:chOff x="12075" y="444775"/>
                  <a:chExt cx="9144000" cy="1396425"/>
                </a:xfrm>
              </p:grpSpPr>
              <p:cxnSp>
                <p:nvCxnSpPr>
                  <p:cNvPr id="672" name="Google Shape;672;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3" name="Google Shape;673;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4" name="Google Shape;674;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5" name="Google Shape;675;p1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76" name="Google Shape;676;p15"/>
                <p:cNvGrpSpPr/>
                <p:nvPr/>
              </p:nvGrpSpPr>
              <p:grpSpPr>
                <a:xfrm>
                  <a:off x="12075" y="4168525"/>
                  <a:ext cx="9144000" cy="930950"/>
                  <a:chOff x="12075" y="444775"/>
                  <a:chExt cx="9144000" cy="930950"/>
                </a:xfrm>
              </p:grpSpPr>
              <p:cxnSp>
                <p:nvCxnSpPr>
                  <p:cNvPr id="677" name="Google Shape;677;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8" name="Google Shape;678;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79" name="Google Shape;679;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680" name="Google Shape;680;p15"/>
              <p:cNvGrpSpPr/>
              <p:nvPr/>
            </p:nvGrpSpPr>
            <p:grpSpPr>
              <a:xfrm rot="5400000">
                <a:off x="4473201" y="700273"/>
                <a:ext cx="5467198" cy="3723750"/>
                <a:chOff x="12075" y="1375725"/>
                <a:chExt cx="9144000" cy="3723750"/>
              </a:xfrm>
            </p:grpSpPr>
            <p:grpSp>
              <p:nvGrpSpPr>
                <p:cNvPr id="681" name="Google Shape;681;p15"/>
                <p:cNvGrpSpPr/>
                <p:nvPr/>
              </p:nvGrpSpPr>
              <p:grpSpPr>
                <a:xfrm>
                  <a:off x="12075" y="1375725"/>
                  <a:ext cx="9144000" cy="465475"/>
                  <a:chOff x="12075" y="1375725"/>
                  <a:chExt cx="9144000" cy="465475"/>
                </a:xfrm>
              </p:grpSpPr>
              <p:cxnSp>
                <p:nvCxnSpPr>
                  <p:cNvPr id="682" name="Google Shape;682;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3" name="Google Shape;683;p1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84" name="Google Shape;684;p15"/>
                <p:cNvGrpSpPr/>
                <p:nvPr/>
              </p:nvGrpSpPr>
              <p:grpSpPr>
                <a:xfrm>
                  <a:off x="12075" y="2306650"/>
                  <a:ext cx="9144000" cy="1396425"/>
                  <a:chOff x="12075" y="444775"/>
                  <a:chExt cx="9144000" cy="1396425"/>
                </a:xfrm>
              </p:grpSpPr>
              <p:cxnSp>
                <p:nvCxnSpPr>
                  <p:cNvPr id="685" name="Google Shape;685;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6" name="Google Shape;686;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7" name="Google Shape;687;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8" name="Google Shape;688;p1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689" name="Google Shape;689;p15"/>
                <p:cNvGrpSpPr/>
                <p:nvPr/>
              </p:nvGrpSpPr>
              <p:grpSpPr>
                <a:xfrm>
                  <a:off x="12075" y="4168525"/>
                  <a:ext cx="9144000" cy="930950"/>
                  <a:chOff x="12075" y="444775"/>
                  <a:chExt cx="9144000" cy="930950"/>
                </a:xfrm>
              </p:grpSpPr>
              <p:cxnSp>
                <p:nvCxnSpPr>
                  <p:cNvPr id="690" name="Google Shape;690;p1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91" name="Google Shape;691;p1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92" name="Google Shape;692;p1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693" name="Google Shape;693;p15"/>
          <p:cNvSpPr txBox="1"/>
          <p:nvPr>
            <p:ph type="title"/>
          </p:nvPr>
        </p:nvSpPr>
        <p:spPr>
          <a:xfrm>
            <a:off x="720000" y="1092013"/>
            <a:ext cx="3519600" cy="184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694" name="Google Shape;694;p15"/>
          <p:cNvSpPr txBox="1"/>
          <p:nvPr>
            <p:ph idx="1" type="subTitle"/>
          </p:nvPr>
        </p:nvSpPr>
        <p:spPr>
          <a:xfrm>
            <a:off x="720000" y="2935188"/>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5" name="Google Shape;695;p15"/>
          <p:cNvSpPr/>
          <p:nvPr>
            <p:ph idx="2" type="pic"/>
          </p:nvPr>
        </p:nvSpPr>
        <p:spPr>
          <a:xfrm>
            <a:off x="5520775" y="533863"/>
            <a:ext cx="2910000" cy="4075800"/>
          </a:xfrm>
          <a:prstGeom prst="roundRect">
            <a:avLst>
              <a:gd fmla="val 6529" name="adj"/>
            </a:avLst>
          </a:prstGeom>
          <a:noFill/>
          <a:ln cap="flat" cmpd="sng" w="9525">
            <a:solidFill>
              <a:schemeClr val="dk2"/>
            </a:solidFill>
            <a:prstDash val="solid"/>
            <a:round/>
            <a:headEnd len="sm" w="sm" type="none"/>
            <a:tailEnd len="sm" w="sm" type="none"/>
          </a:ln>
        </p:spPr>
      </p:sp>
      <p:grpSp>
        <p:nvGrpSpPr>
          <p:cNvPr id="696" name="Google Shape;696;p15"/>
          <p:cNvGrpSpPr/>
          <p:nvPr/>
        </p:nvGrpSpPr>
        <p:grpSpPr>
          <a:xfrm>
            <a:off x="-7" y="167200"/>
            <a:ext cx="8952587" cy="4867172"/>
            <a:chOff x="-7" y="167200"/>
            <a:chExt cx="8952587" cy="4867172"/>
          </a:xfrm>
        </p:grpSpPr>
        <p:grpSp>
          <p:nvGrpSpPr>
            <p:cNvPr id="697" name="Google Shape;697;p15"/>
            <p:cNvGrpSpPr/>
            <p:nvPr/>
          </p:nvGrpSpPr>
          <p:grpSpPr>
            <a:xfrm>
              <a:off x="-7" y="167200"/>
              <a:ext cx="1266969" cy="226225"/>
              <a:chOff x="-7" y="167200"/>
              <a:chExt cx="1266969" cy="226225"/>
            </a:xfrm>
          </p:grpSpPr>
          <p:sp>
            <p:nvSpPr>
              <p:cNvPr id="698" name="Google Shape;698;p15"/>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15"/>
            <p:cNvGrpSpPr/>
            <p:nvPr/>
          </p:nvGrpSpPr>
          <p:grpSpPr>
            <a:xfrm>
              <a:off x="4890282" y="4643609"/>
              <a:ext cx="4062298" cy="390763"/>
              <a:chOff x="4890282" y="4643609"/>
              <a:chExt cx="4062298" cy="390763"/>
            </a:xfrm>
          </p:grpSpPr>
          <p:sp>
            <p:nvSpPr>
              <p:cNvPr id="701" name="Google Shape;701;p15"/>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a:off x="4890282" y="4751143"/>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03" name="Shape 703"/>
        <p:cNvGrpSpPr/>
        <p:nvPr/>
      </p:nvGrpSpPr>
      <p:grpSpPr>
        <a:xfrm>
          <a:off x="0" y="0"/>
          <a:ext cx="0" cy="0"/>
          <a:chOff x="0" y="0"/>
          <a:chExt cx="0" cy="0"/>
        </a:xfrm>
      </p:grpSpPr>
      <p:grpSp>
        <p:nvGrpSpPr>
          <p:cNvPr id="704" name="Google Shape;704;p16"/>
          <p:cNvGrpSpPr/>
          <p:nvPr/>
        </p:nvGrpSpPr>
        <p:grpSpPr>
          <a:xfrm flipH="1">
            <a:off x="0" y="-161849"/>
            <a:ext cx="9144000" cy="5467198"/>
            <a:chOff x="0" y="-171451"/>
            <a:chExt cx="9144000" cy="5467198"/>
          </a:xfrm>
        </p:grpSpPr>
        <p:grpSp>
          <p:nvGrpSpPr>
            <p:cNvPr id="705" name="Google Shape;705;p16"/>
            <p:cNvGrpSpPr/>
            <p:nvPr/>
          </p:nvGrpSpPr>
          <p:grpSpPr>
            <a:xfrm>
              <a:off x="0" y="135850"/>
              <a:ext cx="9144000" cy="4654700"/>
              <a:chOff x="12075" y="212050"/>
              <a:chExt cx="9144000" cy="4654700"/>
            </a:xfrm>
          </p:grpSpPr>
          <p:grpSp>
            <p:nvGrpSpPr>
              <p:cNvPr id="706" name="Google Shape;706;p16"/>
              <p:cNvGrpSpPr/>
              <p:nvPr/>
            </p:nvGrpSpPr>
            <p:grpSpPr>
              <a:xfrm>
                <a:off x="12075" y="212050"/>
                <a:ext cx="9144000" cy="1396425"/>
                <a:chOff x="12075" y="212050"/>
                <a:chExt cx="9144000" cy="1396425"/>
              </a:xfrm>
            </p:grpSpPr>
            <p:cxnSp>
              <p:nvCxnSpPr>
                <p:cNvPr id="707" name="Google Shape;707;p1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08" name="Google Shape;708;p1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09" name="Google Shape;709;p1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0" name="Google Shape;710;p1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11" name="Google Shape;711;p16"/>
              <p:cNvGrpSpPr/>
              <p:nvPr/>
            </p:nvGrpSpPr>
            <p:grpSpPr>
              <a:xfrm>
                <a:off x="12075" y="2073925"/>
                <a:ext cx="9144000" cy="1396425"/>
                <a:chOff x="12075" y="212050"/>
                <a:chExt cx="9144000" cy="1396425"/>
              </a:xfrm>
            </p:grpSpPr>
            <p:cxnSp>
              <p:nvCxnSpPr>
                <p:cNvPr id="712" name="Google Shape;712;p1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3" name="Google Shape;713;p1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4" name="Google Shape;714;p1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5" name="Google Shape;715;p1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16" name="Google Shape;716;p16"/>
              <p:cNvGrpSpPr/>
              <p:nvPr/>
            </p:nvGrpSpPr>
            <p:grpSpPr>
              <a:xfrm>
                <a:off x="12075" y="3935800"/>
                <a:ext cx="9144000" cy="930950"/>
                <a:chOff x="12075" y="212050"/>
                <a:chExt cx="9144000" cy="930950"/>
              </a:xfrm>
            </p:grpSpPr>
            <p:cxnSp>
              <p:nvCxnSpPr>
                <p:cNvPr id="717" name="Google Shape;717;p1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8" name="Google Shape;718;p1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19" name="Google Shape;719;p1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720" name="Google Shape;720;p16"/>
            <p:cNvGrpSpPr/>
            <p:nvPr/>
          </p:nvGrpSpPr>
          <p:grpSpPr>
            <a:xfrm>
              <a:off x="213575" y="-171451"/>
              <a:ext cx="8855100" cy="5467198"/>
              <a:chOff x="213575" y="-171451"/>
              <a:chExt cx="8855100" cy="5467198"/>
            </a:xfrm>
          </p:grpSpPr>
          <p:grpSp>
            <p:nvGrpSpPr>
              <p:cNvPr id="721" name="Google Shape;721;p16"/>
              <p:cNvGrpSpPr/>
              <p:nvPr/>
            </p:nvGrpSpPr>
            <p:grpSpPr>
              <a:xfrm rot="5400000">
                <a:off x="-192674" y="234798"/>
                <a:ext cx="5467198" cy="4654700"/>
                <a:chOff x="12075" y="444775"/>
                <a:chExt cx="9144000" cy="4654700"/>
              </a:xfrm>
            </p:grpSpPr>
            <p:grpSp>
              <p:nvGrpSpPr>
                <p:cNvPr id="722" name="Google Shape;722;p16"/>
                <p:cNvGrpSpPr/>
                <p:nvPr/>
              </p:nvGrpSpPr>
              <p:grpSpPr>
                <a:xfrm>
                  <a:off x="12075" y="444775"/>
                  <a:ext cx="9144000" cy="1396425"/>
                  <a:chOff x="12075" y="444775"/>
                  <a:chExt cx="9144000" cy="1396425"/>
                </a:xfrm>
              </p:grpSpPr>
              <p:cxnSp>
                <p:nvCxnSpPr>
                  <p:cNvPr id="723" name="Google Shape;723;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24" name="Google Shape;724;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25" name="Google Shape;725;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26" name="Google Shape;726;p1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27" name="Google Shape;727;p16"/>
                <p:cNvGrpSpPr/>
                <p:nvPr/>
              </p:nvGrpSpPr>
              <p:grpSpPr>
                <a:xfrm>
                  <a:off x="12075" y="2306650"/>
                  <a:ext cx="9144000" cy="1396425"/>
                  <a:chOff x="12075" y="444775"/>
                  <a:chExt cx="9144000" cy="1396425"/>
                </a:xfrm>
              </p:grpSpPr>
              <p:cxnSp>
                <p:nvCxnSpPr>
                  <p:cNvPr id="728" name="Google Shape;728;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29" name="Google Shape;729;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0" name="Google Shape;730;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1" name="Google Shape;731;p1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32" name="Google Shape;732;p16"/>
                <p:cNvGrpSpPr/>
                <p:nvPr/>
              </p:nvGrpSpPr>
              <p:grpSpPr>
                <a:xfrm>
                  <a:off x="12075" y="4168525"/>
                  <a:ext cx="9144000" cy="930950"/>
                  <a:chOff x="12075" y="444775"/>
                  <a:chExt cx="9144000" cy="930950"/>
                </a:xfrm>
              </p:grpSpPr>
              <p:cxnSp>
                <p:nvCxnSpPr>
                  <p:cNvPr id="733" name="Google Shape;733;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4" name="Google Shape;734;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5" name="Google Shape;735;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736" name="Google Shape;736;p16"/>
              <p:cNvGrpSpPr/>
              <p:nvPr/>
            </p:nvGrpSpPr>
            <p:grpSpPr>
              <a:xfrm rot="5400000">
                <a:off x="4473201" y="700273"/>
                <a:ext cx="5467198" cy="3723750"/>
                <a:chOff x="12075" y="1375725"/>
                <a:chExt cx="9144000" cy="3723750"/>
              </a:xfrm>
            </p:grpSpPr>
            <p:grpSp>
              <p:nvGrpSpPr>
                <p:cNvPr id="737" name="Google Shape;737;p16"/>
                <p:cNvGrpSpPr/>
                <p:nvPr/>
              </p:nvGrpSpPr>
              <p:grpSpPr>
                <a:xfrm>
                  <a:off x="12075" y="1375725"/>
                  <a:ext cx="9144000" cy="465475"/>
                  <a:chOff x="12075" y="1375725"/>
                  <a:chExt cx="9144000" cy="465475"/>
                </a:xfrm>
              </p:grpSpPr>
              <p:cxnSp>
                <p:nvCxnSpPr>
                  <p:cNvPr id="738" name="Google Shape;738;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9" name="Google Shape;739;p1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40" name="Google Shape;740;p16"/>
                <p:cNvGrpSpPr/>
                <p:nvPr/>
              </p:nvGrpSpPr>
              <p:grpSpPr>
                <a:xfrm>
                  <a:off x="12075" y="2306650"/>
                  <a:ext cx="9144000" cy="1396425"/>
                  <a:chOff x="12075" y="444775"/>
                  <a:chExt cx="9144000" cy="1396425"/>
                </a:xfrm>
              </p:grpSpPr>
              <p:cxnSp>
                <p:nvCxnSpPr>
                  <p:cNvPr id="741" name="Google Shape;741;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2" name="Google Shape;742;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3" name="Google Shape;743;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4" name="Google Shape;744;p1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45" name="Google Shape;745;p16"/>
                <p:cNvGrpSpPr/>
                <p:nvPr/>
              </p:nvGrpSpPr>
              <p:grpSpPr>
                <a:xfrm>
                  <a:off x="12075" y="4168525"/>
                  <a:ext cx="9144000" cy="930950"/>
                  <a:chOff x="12075" y="444775"/>
                  <a:chExt cx="9144000" cy="930950"/>
                </a:xfrm>
              </p:grpSpPr>
              <p:cxnSp>
                <p:nvCxnSpPr>
                  <p:cNvPr id="746" name="Google Shape;746;p1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7" name="Google Shape;747;p1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8" name="Google Shape;748;p1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749" name="Google Shape;749;p16"/>
          <p:cNvGrpSpPr/>
          <p:nvPr/>
        </p:nvGrpSpPr>
        <p:grpSpPr>
          <a:xfrm>
            <a:off x="-7" y="167200"/>
            <a:ext cx="8952587" cy="4867172"/>
            <a:chOff x="-7" y="167200"/>
            <a:chExt cx="8952587" cy="4867172"/>
          </a:xfrm>
        </p:grpSpPr>
        <p:grpSp>
          <p:nvGrpSpPr>
            <p:cNvPr id="750" name="Google Shape;750;p16"/>
            <p:cNvGrpSpPr/>
            <p:nvPr/>
          </p:nvGrpSpPr>
          <p:grpSpPr>
            <a:xfrm>
              <a:off x="-7" y="167200"/>
              <a:ext cx="1266969" cy="226225"/>
              <a:chOff x="-7" y="167200"/>
              <a:chExt cx="1266969" cy="226225"/>
            </a:xfrm>
          </p:grpSpPr>
          <p:sp>
            <p:nvSpPr>
              <p:cNvPr id="751" name="Google Shape;751;p16"/>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3" name="Google Shape;753;p16"/>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type="title"/>
          </p:nvPr>
        </p:nvSpPr>
        <p:spPr>
          <a:xfrm>
            <a:off x="893125" y="1508550"/>
            <a:ext cx="26976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755" name="Google Shape;755;p16"/>
          <p:cNvSpPr txBox="1"/>
          <p:nvPr>
            <p:ph idx="1" type="subTitle"/>
          </p:nvPr>
        </p:nvSpPr>
        <p:spPr>
          <a:xfrm>
            <a:off x="893125" y="2571750"/>
            <a:ext cx="2697600" cy="106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756" name="Shape 756"/>
        <p:cNvGrpSpPr/>
        <p:nvPr/>
      </p:nvGrpSpPr>
      <p:grpSpPr>
        <a:xfrm>
          <a:off x="0" y="0"/>
          <a:ext cx="0" cy="0"/>
          <a:chOff x="0" y="0"/>
          <a:chExt cx="0" cy="0"/>
        </a:xfrm>
      </p:grpSpPr>
      <p:grpSp>
        <p:nvGrpSpPr>
          <p:cNvPr id="757" name="Google Shape;757;p17"/>
          <p:cNvGrpSpPr/>
          <p:nvPr/>
        </p:nvGrpSpPr>
        <p:grpSpPr>
          <a:xfrm flipH="1">
            <a:off x="0" y="-161849"/>
            <a:ext cx="9144000" cy="5467198"/>
            <a:chOff x="0" y="-171451"/>
            <a:chExt cx="9144000" cy="5467198"/>
          </a:xfrm>
        </p:grpSpPr>
        <p:grpSp>
          <p:nvGrpSpPr>
            <p:cNvPr id="758" name="Google Shape;758;p17"/>
            <p:cNvGrpSpPr/>
            <p:nvPr/>
          </p:nvGrpSpPr>
          <p:grpSpPr>
            <a:xfrm>
              <a:off x="0" y="135850"/>
              <a:ext cx="9144000" cy="4654700"/>
              <a:chOff x="12075" y="212050"/>
              <a:chExt cx="9144000" cy="4654700"/>
            </a:xfrm>
          </p:grpSpPr>
          <p:grpSp>
            <p:nvGrpSpPr>
              <p:cNvPr id="759" name="Google Shape;759;p17"/>
              <p:cNvGrpSpPr/>
              <p:nvPr/>
            </p:nvGrpSpPr>
            <p:grpSpPr>
              <a:xfrm>
                <a:off x="12075" y="212050"/>
                <a:ext cx="9144000" cy="1396425"/>
                <a:chOff x="12075" y="212050"/>
                <a:chExt cx="9144000" cy="1396425"/>
              </a:xfrm>
            </p:grpSpPr>
            <p:cxnSp>
              <p:nvCxnSpPr>
                <p:cNvPr id="760" name="Google Shape;760;p1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1" name="Google Shape;761;p1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2" name="Google Shape;762;p1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3" name="Google Shape;763;p1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64" name="Google Shape;764;p17"/>
              <p:cNvGrpSpPr/>
              <p:nvPr/>
            </p:nvGrpSpPr>
            <p:grpSpPr>
              <a:xfrm>
                <a:off x="12075" y="2073925"/>
                <a:ext cx="9144000" cy="1396425"/>
                <a:chOff x="12075" y="212050"/>
                <a:chExt cx="9144000" cy="1396425"/>
              </a:xfrm>
            </p:grpSpPr>
            <p:cxnSp>
              <p:nvCxnSpPr>
                <p:cNvPr id="765" name="Google Shape;765;p1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6" name="Google Shape;766;p1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7" name="Google Shape;767;p1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68" name="Google Shape;768;p1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69" name="Google Shape;769;p17"/>
              <p:cNvGrpSpPr/>
              <p:nvPr/>
            </p:nvGrpSpPr>
            <p:grpSpPr>
              <a:xfrm>
                <a:off x="12075" y="3935800"/>
                <a:ext cx="9144000" cy="930950"/>
                <a:chOff x="12075" y="212050"/>
                <a:chExt cx="9144000" cy="930950"/>
              </a:xfrm>
            </p:grpSpPr>
            <p:cxnSp>
              <p:nvCxnSpPr>
                <p:cNvPr id="770" name="Google Shape;770;p1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1" name="Google Shape;771;p1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2" name="Google Shape;772;p1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773" name="Google Shape;773;p17"/>
            <p:cNvGrpSpPr/>
            <p:nvPr/>
          </p:nvGrpSpPr>
          <p:grpSpPr>
            <a:xfrm>
              <a:off x="213575" y="-171451"/>
              <a:ext cx="8855100" cy="5467198"/>
              <a:chOff x="213575" y="-171451"/>
              <a:chExt cx="8855100" cy="5467198"/>
            </a:xfrm>
          </p:grpSpPr>
          <p:grpSp>
            <p:nvGrpSpPr>
              <p:cNvPr id="774" name="Google Shape;774;p17"/>
              <p:cNvGrpSpPr/>
              <p:nvPr/>
            </p:nvGrpSpPr>
            <p:grpSpPr>
              <a:xfrm rot="5400000">
                <a:off x="-192674" y="234798"/>
                <a:ext cx="5467198" cy="4654700"/>
                <a:chOff x="12075" y="444775"/>
                <a:chExt cx="9144000" cy="4654700"/>
              </a:xfrm>
            </p:grpSpPr>
            <p:grpSp>
              <p:nvGrpSpPr>
                <p:cNvPr id="775" name="Google Shape;775;p17"/>
                <p:cNvGrpSpPr/>
                <p:nvPr/>
              </p:nvGrpSpPr>
              <p:grpSpPr>
                <a:xfrm>
                  <a:off x="12075" y="444775"/>
                  <a:ext cx="9144000" cy="1396425"/>
                  <a:chOff x="12075" y="444775"/>
                  <a:chExt cx="9144000" cy="1396425"/>
                </a:xfrm>
              </p:grpSpPr>
              <p:cxnSp>
                <p:nvCxnSpPr>
                  <p:cNvPr id="776" name="Google Shape;776;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7" name="Google Shape;777;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8" name="Google Shape;778;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79" name="Google Shape;779;p1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80" name="Google Shape;780;p17"/>
                <p:cNvGrpSpPr/>
                <p:nvPr/>
              </p:nvGrpSpPr>
              <p:grpSpPr>
                <a:xfrm>
                  <a:off x="12075" y="2306650"/>
                  <a:ext cx="9144000" cy="1396425"/>
                  <a:chOff x="12075" y="444775"/>
                  <a:chExt cx="9144000" cy="1396425"/>
                </a:xfrm>
              </p:grpSpPr>
              <p:cxnSp>
                <p:nvCxnSpPr>
                  <p:cNvPr id="781" name="Google Shape;781;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2" name="Google Shape;782;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3" name="Google Shape;783;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4" name="Google Shape;784;p1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85" name="Google Shape;785;p17"/>
                <p:cNvGrpSpPr/>
                <p:nvPr/>
              </p:nvGrpSpPr>
              <p:grpSpPr>
                <a:xfrm>
                  <a:off x="12075" y="4168525"/>
                  <a:ext cx="9144000" cy="930950"/>
                  <a:chOff x="12075" y="444775"/>
                  <a:chExt cx="9144000" cy="930950"/>
                </a:xfrm>
              </p:grpSpPr>
              <p:cxnSp>
                <p:nvCxnSpPr>
                  <p:cNvPr id="786" name="Google Shape;786;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7" name="Google Shape;787;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8" name="Google Shape;788;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789" name="Google Shape;789;p17"/>
              <p:cNvGrpSpPr/>
              <p:nvPr/>
            </p:nvGrpSpPr>
            <p:grpSpPr>
              <a:xfrm rot="5400000">
                <a:off x="4473201" y="700273"/>
                <a:ext cx="5467198" cy="3723750"/>
                <a:chOff x="12075" y="1375725"/>
                <a:chExt cx="9144000" cy="3723750"/>
              </a:xfrm>
            </p:grpSpPr>
            <p:grpSp>
              <p:nvGrpSpPr>
                <p:cNvPr id="790" name="Google Shape;790;p17"/>
                <p:cNvGrpSpPr/>
                <p:nvPr/>
              </p:nvGrpSpPr>
              <p:grpSpPr>
                <a:xfrm>
                  <a:off x="12075" y="1375725"/>
                  <a:ext cx="9144000" cy="465475"/>
                  <a:chOff x="12075" y="1375725"/>
                  <a:chExt cx="9144000" cy="465475"/>
                </a:xfrm>
              </p:grpSpPr>
              <p:cxnSp>
                <p:nvCxnSpPr>
                  <p:cNvPr id="791" name="Google Shape;791;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2" name="Google Shape;792;p1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93" name="Google Shape;793;p17"/>
                <p:cNvGrpSpPr/>
                <p:nvPr/>
              </p:nvGrpSpPr>
              <p:grpSpPr>
                <a:xfrm>
                  <a:off x="12075" y="2306650"/>
                  <a:ext cx="9144000" cy="1396425"/>
                  <a:chOff x="12075" y="444775"/>
                  <a:chExt cx="9144000" cy="1396425"/>
                </a:xfrm>
              </p:grpSpPr>
              <p:cxnSp>
                <p:nvCxnSpPr>
                  <p:cNvPr id="794" name="Google Shape;794;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5" name="Google Shape;795;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6" name="Google Shape;796;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7" name="Google Shape;797;p1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98" name="Google Shape;798;p17"/>
                <p:cNvGrpSpPr/>
                <p:nvPr/>
              </p:nvGrpSpPr>
              <p:grpSpPr>
                <a:xfrm>
                  <a:off x="12075" y="4168525"/>
                  <a:ext cx="9144000" cy="930950"/>
                  <a:chOff x="12075" y="444775"/>
                  <a:chExt cx="9144000" cy="930950"/>
                </a:xfrm>
              </p:grpSpPr>
              <p:cxnSp>
                <p:nvCxnSpPr>
                  <p:cNvPr id="799" name="Google Shape;799;p1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00" name="Google Shape;800;p1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01" name="Google Shape;801;p1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802" name="Google Shape;802;p17"/>
          <p:cNvGrpSpPr/>
          <p:nvPr/>
        </p:nvGrpSpPr>
        <p:grpSpPr>
          <a:xfrm>
            <a:off x="-7" y="117416"/>
            <a:ext cx="8941384" cy="4905859"/>
            <a:chOff x="-7" y="117416"/>
            <a:chExt cx="8941384" cy="4905859"/>
          </a:xfrm>
        </p:grpSpPr>
        <p:grpSp>
          <p:nvGrpSpPr>
            <p:cNvPr id="803" name="Google Shape;803;p17"/>
            <p:cNvGrpSpPr/>
            <p:nvPr/>
          </p:nvGrpSpPr>
          <p:grpSpPr>
            <a:xfrm>
              <a:off x="-7" y="4797050"/>
              <a:ext cx="1266969" cy="226225"/>
              <a:chOff x="-7" y="167200"/>
              <a:chExt cx="1266969" cy="226225"/>
            </a:xfrm>
          </p:grpSpPr>
          <p:sp>
            <p:nvSpPr>
              <p:cNvPr id="804" name="Google Shape;804;p17"/>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17"/>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17"/>
          <p:cNvSpPr txBox="1"/>
          <p:nvPr>
            <p:ph type="title"/>
          </p:nvPr>
        </p:nvSpPr>
        <p:spPr>
          <a:xfrm>
            <a:off x="5516826" y="1395925"/>
            <a:ext cx="26682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9" name="Google Shape;809;p17"/>
          <p:cNvSpPr txBox="1"/>
          <p:nvPr>
            <p:ph idx="1" type="subTitle"/>
          </p:nvPr>
        </p:nvSpPr>
        <p:spPr>
          <a:xfrm>
            <a:off x="5516953" y="2456725"/>
            <a:ext cx="26682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810" name="Shape 810"/>
        <p:cNvGrpSpPr/>
        <p:nvPr/>
      </p:nvGrpSpPr>
      <p:grpSpPr>
        <a:xfrm>
          <a:off x="0" y="0"/>
          <a:ext cx="0" cy="0"/>
          <a:chOff x="0" y="0"/>
          <a:chExt cx="0" cy="0"/>
        </a:xfrm>
      </p:grpSpPr>
      <p:grpSp>
        <p:nvGrpSpPr>
          <p:cNvPr id="811" name="Google Shape;811;p18"/>
          <p:cNvGrpSpPr/>
          <p:nvPr/>
        </p:nvGrpSpPr>
        <p:grpSpPr>
          <a:xfrm flipH="1">
            <a:off x="0" y="-161849"/>
            <a:ext cx="9144000" cy="5467198"/>
            <a:chOff x="0" y="-171451"/>
            <a:chExt cx="9144000" cy="5467198"/>
          </a:xfrm>
        </p:grpSpPr>
        <p:grpSp>
          <p:nvGrpSpPr>
            <p:cNvPr id="812" name="Google Shape;812;p18"/>
            <p:cNvGrpSpPr/>
            <p:nvPr/>
          </p:nvGrpSpPr>
          <p:grpSpPr>
            <a:xfrm>
              <a:off x="0" y="135850"/>
              <a:ext cx="9144000" cy="4654700"/>
              <a:chOff x="12075" y="212050"/>
              <a:chExt cx="9144000" cy="4654700"/>
            </a:xfrm>
          </p:grpSpPr>
          <p:grpSp>
            <p:nvGrpSpPr>
              <p:cNvPr id="813" name="Google Shape;813;p18"/>
              <p:cNvGrpSpPr/>
              <p:nvPr/>
            </p:nvGrpSpPr>
            <p:grpSpPr>
              <a:xfrm>
                <a:off x="12075" y="212050"/>
                <a:ext cx="9144000" cy="1396425"/>
                <a:chOff x="12075" y="212050"/>
                <a:chExt cx="9144000" cy="1396425"/>
              </a:xfrm>
            </p:grpSpPr>
            <p:cxnSp>
              <p:nvCxnSpPr>
                <p:cNvPr id="814" name="Google Shape;814;p1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15" name="Google Shape;815;p1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16" name="Google Shape;816;p1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17" name="Google Shape;817;p18"/>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18" name="Google Shape;818;p18"/>
              <p:cNvGrpSpPr/>
              <p:nvPr/>
            </p:nvGrpSpPr>
            <p:grpSpPr>
              <a:xfrm>
                <a:off x="12075" y="2073925"/>
                <a:ext cx="9144000" cy="1396425"/>
                <a:chOff x="12075" y="212050"/>
                <a:chExt cx="9144000" cy="1396425"/>
              </a:xfrm>
            </p:grpSpPr>
            <p:cxnSp>
              <p:nvCxnSpPr>
                <p:cNvPr id="819" name="Google Shape;819;p1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0" name="Google Shape;820;p1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1" name="Google Shape;821;p1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2" name="Google Shape;822;p18"/>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23" name="Google Shape;823;p18"/>
              <p:cNvGrpSpPr/>
              <p:nvPr/>
            </p:nvGrpSpPr>
            <p:grpSpPr>
              <a:xfrm>
                <a:off x="12075" y="3935800"/>
                <a:ext cx="9144000" cy="930950"/>
                <a:chOff x="12075" y="212050"/>
                <a:chExt cx="9144000" cy="930950"/>
              </a:xfrm>
            </p:grpSpPr>
            <p:cxnSp>
              <p:nvCxnSpPr>
                <p:cNvPr id="824" name="Google Shape;824;p1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5" name="Google Shape;825;p1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26" name="Google Shape;826;p1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827" name="Google Shape;827;p18"/>
            <p:cNvGrpSpPr/>
            <p:nvPr/>
          </p:nvGrpSpPr>
          <p:grpSpPr>
            <a:xfrm>
              <a:off x="213575" y="-171451"/>
              <a:ext cx="8855100" cy="5467198"/>
              <a:chOff x="213575" y="-171451"/>
              <a:chExt cx="8855100" cy="5467198"/>
            </a:xfrm>
          </p:grpSpPr>
          <p:grpSp>
            <p:nvGrpSpPr>
              <p:cNvPr id="828" name="Google Shape;828;p18"/>
              <p:cNvGrpSpPr/>
              <p:nvPr/>
            </p:nvGrpSpPr>
            <p:grpSpPr>
              <a:xfrm rot="5400000">
                <a:off x="-192674" y="234798"/>
                <a:ext cx="5467198" cy="4654700"/>
                <a:chOff x="12075" y="444775"/>
                <a:chExt cx="9144000" cy="4654700"/>
              </a:xfrm>
            </p:grpSpPr>
            <p:grpSp>
              <p:nvGrpSpPr>
                <p:cNvPr id="829" name="Google Shape;829;p18"/>
                <p:cNvGrpSpPr/>
                <p:nvPr/>
              </p:nvGrpSpPr>
              <p:grpSpPr>
                <a:xfrm>
                  <a:off x="12075" y="444775"/>
                  <a:ext cx="9144000" cy="1396425"/>
                  <a:chOff x="12075" y="444775"/>
                  <a:chExt cx="9144000" cy="1396425"/>
                </a:xfrm>
              </p:grpSpPr>
              <p:cxnSp>
                <p:nvCxnSpPr>
                  <p:cNvPr id="830" name="Google Shape;830;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1" name="Google Shape;831;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2" name="Google Shape;832;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3" name="Google Shape;833;p1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34" name="Google Shape;834;p18"/>
                <p:cNvGrpSpPr/>
                <p:nvPr/>
              </p:nvGrpSpPr>
              <p:grpSpPr>
                <a:xfrm>
                  <a:off x="12075" y="2306650"/>
                  <a:ext cx="9144000" cy="1396425"/>
                  <a:chOff x="12075" y="444775"/>
                  <a:chExt cx="9144000" cy="1396425"/>
                </a:xfrm>
              </p:grpSpPr>
              <p:cxnSp>
                <p:nvCxnSpPr>
                  <p:cNvPr id="835" name="Google Shape;835;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6" name="Google Shape;836;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7" name="Google Shape;837;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38" name="Google Shape;838;p1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39" name="Google Shape;839;p18"/>
                <p:cNvGrpSpPr/>
                <p:nvPr/>
              </p:nvGrpSpPr>
              <p:grpSpPr>
                <a:xfrm>
                  <a:off x="12075" y="4168525"/>
                  <a:ext cx="9144000" cy="930950"/>
                  <a:chOff x="12075" y="444775"/>
                  <a:chExt cx="9144000" cy="930950"/>
                </a:xfrm>
              </p:grpSpPr>
              <p:cxnSp>
                <p:nvCxnSpPr>
                  <p:cNvPr id="840" name="Google Shape;840;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1" name="Google Shape;841;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2" name="Google Shape;842;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843" name="Google Shape;843;p18"/>
              <p:cNvGrpSpPr/>
              <p:nvPr/>
            </p:nvGrpSpPr>
            <p:grpSpPr>
              <a:xfrm rot="5400000">
                <a:off x="4473201" y="700273"/>
                <a:ext cx="5467198" cy="3723750"/>
                <a:chOff x="12075" y="1375725"/>
                <a:chExt cx="9144000" cy="3723750"/>
              </a:xfrm>
            </p:grpSpPr>
            <p:grpSp>
              <p:nvGrpSpPr>
                <p:cNvPr id="844" name="Google Shape;844;p18"/>
                <p:cNvGrpSpPr/>
                <p:nvPr/>
              </p:nvGrpSpPr>
              <p:grpSpPr>
                <a:xfrm>
                  <a:off x="12075" y="1375725"/>
                  <a:ext cx="9144000" cy="465475"/>
                  <a:chOff x="12075" y="1375725"/>
                  <a:chExt cx="9144000" cy="465475"/>
                </a:xfrm>
              </p:grpSpPr>
              <p:cxnSp>
                <p:nvCxnSpPr>
                  <p:cNvPr id="845" name="Google Shape;845;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6" name="Google Shape;846;p1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47" name="Google Shape;847;p18"/>
                <p:cNvGrpSpPr/>
                <p:nvPr/>
              </p:nvGrpSpPr>
              <p:grpSpPr>
                <a:xfrm>
                  <a:off x="12075" y="2306650"/>
                  <a:ext cx="9144000" cy="1396425"/>
                  <a:chOff x="12075" y="444775"/>
                  <a:chExt cx="9144000" cy="1396425"/>
                </a:xfrm>
              </p:grpSpPr>
              <p:cxnSp>
                <p:nvCxnSpPr>
                  <p:cNvPr id="848" name="Google Shape;848;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9" name="Google Shape;849;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0" name="Google Shape;850;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1" name="Google Shape;851;p1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52" name="Google Shape;852;p18"/>
                <p:cNvGrpSpPr/>
                <p:nvPr/>
              </p:nvGrpSpPr>
              <p:grpSpPr>
                <a:xfrm>
                  <a:off x="12075" y="4168525"/>
                  <a:ext cx="9144000" cy="930950"/>
                  <a:chOff x="12075" y="444775"/>
                  <a:chExt cx="9144000" cy="930950"/>
                </a:xfrm>
              </p:grpSpPr>
              <p:cxnSp>
                <p:nvCxnSpPr>
                  <p:cNvPr id="853" name="Google Shape;853;p1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4" name="Google Shape;854;p1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5" name="Google Shape;855;p1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856" name="Google Shape;856;p18"/>
          <p:cNvSpPr txBox="1"/>
          <p:nvPr>
            <p:ph type="title"/>
          </p:nvPr>
        </p:nvSpPr>
        <p:spPr>
          <a:xfrm>
            <a:off x="713225" y="2448213"/>
            <a:ext cx="44724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7" name="Google Shape;857;p18"/>
          <p:cNvSpPr txBox="1"/>
          <p:nvPr>
            <p:ph hasCustomPrompt="1" idx="2" type="title"/>
          </p:nvPr>
        </p:nvSpPr>
        <p:spPr>
          <a:xfrm>
            <a:off x="2208275" y="1423663"/>
            <a:ext cx="1482300" cy="7704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58" name="Google Shape;858;p18"/>
          <p:cNvSpPr txBox="1"/>
          <p:nvPr>
            <p:ph idx="1" type="subTitle"/>
          </p:nvPr>
        </p:nvSpPr>
        <p:spPr>
          <a:xfrm>
            <a:off x="713225" y="3344838"/>
            <a:ext cx="44724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59" name="Google Shape;859;p18"/>
          <p:cNvGrpSpPr/>
          <p:nvPr/>
        </p:nvGrpSpPr>
        <p:grpSpPr>
          <a:xfrm flipH="1">
            <a:off x="173907" y="92498"/>
            <a:ext cx="8795602" cy="4945088"/>
            <a:chOff x="173907" y="92498"/>
            <a:chExt cx="8795602" cy="4945088"/>
          </a:xfrm>
        </p:grpSpPr>
        <p:grpSp>
          <p:nvGrpSpPr>
            <p:cNvPr id="860" name="Google Shape;860;p18"/>
            <p:cNvGrpSpPr/>
            <p:nvPr/>
          </p:nvGrpSpPr>
          <p:grpSpPr>
            <a:xfrm>
              <a:off x="8918459" y="243592"/>
              <a:ext cx="51049" cy="774142"/>
              <a:chOff x="8211712" y="2037146"/>
              <a:chExt cx="34742" cy="526950"/>
            </a:xfrm>
          </p:grpSpPr>
          <p:sp>
            <p:nvSpPr>
              <p:cNvPr id="861" name="Google Shape;861;p18"/>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8"/>
            <p:cNvGrpSpPr/>
            <p:nvPr/>
          </p:nvGrpSpPr>
          <p:grpSpPr>
            <a:xfrm>
              <a:off x="173907" y="4750539"/>
              <a:ext cx="291257" cy="287046"/>
              <a:chOff x="5456048" y="1794743"/>
              <a:chExt cx="178248" cy="175682"/>
            </a:xfrm>
          </p:grpSpPr>
          <p:sp>
            <p:nvSpPr>
              <p:cNvPr id="869" name="Google Shape;869;p18"/>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18"/>
            <p:cNvSpPr/>
            <p:nvPr/>
          </p:nvSpPr>
          <p:spPr>
            <a:xfrm rot="-123321">
              <a:off x="7897400" y="47687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73" name="Shape 873"/>
        <p:cNvGrpSpPr/>
        <p:nvPr/>
      </p:nvGrpSpPr>
      <p:grpSpPr>
        <a:xfrm>
          <a:off x="0" y="0"/>
          <a:ext cx="0" cy="0"/>
          <a:chOff x="0" y="0"/>
          <a:chExt cx="0" cy="0"/>
        </a:xfrm>
      </p:grpSpPr>
      <p:grpSp>
        <p:nvGrpSpPr>
          <p:cNvPr id="874" name="Google Shape;874;p19"/>
          <p:cNvGrpSpPr/>
          <p:nvPr/>
        </p:nvGrpSpPr>
        <p:grpSpPr>
          <a:xfrm flipH="1">
            <a:off x="0" y="-161849"/>
            <a:ext cx="9144000" cy="5467198"/>
            <a:chOff x="0" y="-171451"/>
            <a:chExt cx="9144000" cy="5467198"/>
          </a:xfrm>
        </p:grpSpPr>
        <p:grpSp>
          <p:nvGrpSpPr>
            <p:cNvPr id="875" name="Google Shape;875;p19"/>
            <p:cNvGrpSpPr/>
            <p:nvPr/>
          </p:nvGrpSpPr>
          <p:grpSpPr>
            <a:xfrm>
              <a:off x="0" y="135850"/>
              <a:ext cx="9144000" cy="4654700"/>
              <a:chOff x="12075" y="212050"/>
              <a:chExt cx="9144000" cy="4654700"/>
            </a:xfrm>
          </p:grpSpPr>
          <p:grpSp>
            <p:nvGrpSpPr>
              <p:cNvPr id="876" name="Google Shape;876;p19"/>
              <p:cNvGrpSpPr/>
              <p:nvPr/>
            </p:nvGrpSpPr>
            <p:grpSpPr>
              <a:xfrm>
                <a:off x="12075" y="212050"/>
                <a:ext cx="9144000" cy="1396425"/>
                <a:chOff x="12075" y="212050"/>
                <a:chExt cx="9144000" cy="1396425"/>
              </a:xfrm>
            </p:grpSpPr>
            <p:cxnSp>
              <p:nvCxnSpPr>
                <p:cNvPr id="877" name="Google Shape;877;p1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78" name="Google Shape;878;p1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79" name="Google Shape;879;p1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0" name="Google Shape;880;p19"/>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81" name="Google Shape;881;p19"/>
              <p:cNvGrpSpPr/>
              <p:nvPr/>
            </p:nvGrpSpPr>
            <p:grpSpPr>
              <a:xfrm>
                <a:off x="12075" y="2073925"/>
                <a:ext cx="9144000" cy="1396425"/>
                <a:chOff x="12075" y="212050"/>
                <a:chExt cx="9144000" cy="1396425"/>
              </a:xfrm>
            </p:grpSpPr>
            <p:cxnSp>
              <p:nvCxnSpPr>
                <p:cNvPr id="882" name="Google Shape;882;p1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3" name="Google Shape;883;p1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4" name="Google Shape;884;p1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5" name="Google Shape;885;p19"/>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86" name="Google Shape;886;p19"/>
              <p:cNvGrpSpPr/>
              <p:nvPr/>
            </p:nvGrpSpPr>
            <p:grpSpPr>
              <a:xfrm>
                <a:off x="12075" y="3935800"/>
                <a:ext cx="9144000" cy="930950"/>
                <a:chOff x="12075" y="212050"/>
                <a:chExt cx="9144000" cy="930950"/>
              </a:xfrm>
            </p:grpSpPr>
            <p:cxnSp>
              <p:nvCxnSpPr>
                <p:cNvPr id="887" name="Google Shape;887;p1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8" name="Google Shape;888;p1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89" name="Google Shape;889;p1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890" name="Google Shape;890;p19"/>
            <p:cNvGrpSpPr/>
            <p:nvPr/>
          </p:nvGrpSpPr>
          <p:grpSpPr>
            <a:xfrm>
              <a:off x="213575" y="-171451"/>
              <a:ext cx="8855100" cy="5467198"/>
              <a:chOff x="213575" y="-171451"/>
              <a:chExt cx="8855100" cy="5467198"/>
            </a:xfrm>
          </p:grpSpPr>
          <p:grpSp>
            <p:nvGrpSpPr>
              <p:cNvPr id="891" name="Google Shape;891;p19"/>
              <p:cNvGrpSpPr/>
              <p:nvPr/>
            </p:nvGrpSpPr>
            <p:grpSpPr>
              <a:xfrm rot="5400000">
                <a:off x="-192674" y="234798"/>
                <a:ext cx="5467198" cy="4654700"/>
                <a:chOff x="12075" y="444775"/>
                <a:chExt cx="9144000" cy="4654700"/>
              </a:xfrm>
            </p:grpSpPr>
            <p:grpSp>
              <p:nvGrpSpPr>
                <p:cNvPr id="892" name="Google Shape;892;p19"/>
                <p:cNvGrpSpPr/>
                <p:nvPr/>
              </p:nvGrpSpPr>
              <p:grpSpPr>
                <a:xfrm>
                  <a:off x="12075" y="444775"/>
                  <a:ext cx="9144000" cy="1396425"/>
                  <a:chOff x="12075" y="444775"/>
                  <a:chExt cx="9144000" cy="1396425"/>
                </a:xfrm>
              </p:grpSpPr>
              <p:cxnSp>
                <p:nvCxnSpPr>
                  <p:cNvPr id="893" name="Google Shape;893;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4" name="Google Shape;894;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5" name="Google Shape;895;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6" name="Google Shape;896;p1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97" name="Google Shape;897;p19"/>
                <p:cNvGrpSpPr/>
                <p:nvPr/>
              </p:nvGrpSpPr>
              <p:grpSpPr>
                <a:xfrm>
                  <a:off x="12075" y="2306650"/>
                  <a:ext cx="9144000" cy="1396425"/>
                  <a:chOff x="12075" y="444775"/>
                  <a:chExt cx="9144000" cy="1396425"/>
                </a:xfrm>
              </p:grpSpPr>
              <p:cxnSp>
                <p:nvCxnSpPr>
                  <p:cNvPr id="898" name="Google Shape;898;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9" name="Google Shape;899;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0" name="Google Shape;900;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1" name="Google Shape;901;p1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02" name="Google Shape;902;p19"/>
                <p:cNvGrpSpPr/>
                <p:nvPr/>
              </p:nvGrpSpPr>
              <p:grpSpPr>
                <a:xfrm>
                  <a:off x="12075" y="4168525"/>
                  <a:ext cx="9144000" cy="930950"/>
                  <a:chOff x="12075" y="444775"/>
                  <a:chExt cx="9144000" cy="930950"/>
                </a:xfrm>
              </p:grpSpPr>
              <p:cxnSp>
                <p:nvCxnSpPr>
                  <p:cNvPr id="903" name="Google Shape;903;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4" name="Google Shape;904;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5" name="Google Shape;905;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906" name="Google Shape;906;p19"/>
              <p:cNvGrpSpPr/>
              <p:nvPr/>
            </p:nvGrpSpPr>
            <p:grpSpPr>
              <a:xfrm rot="5400000">
                <a:off x="4473201" y="700273"/>
                <a:ext cx="5467198" cy="3723750"/>
                <a:chOff x="12075" y="1375725"/>
                <a:chExt cx="9144000" cy="3723750"/>
              </a:xfrm>
            </p:grpSpPr>
            <p:grpSp>
              <p:nvGrpSpPr>
                <p:cNvPr id="907" name="Google Shape;907;p19"/>
                <p:cNvGrpSpPr/>
                <p:nvPr/>
              </p:nvGrpSpPr>
              <p:grpSpPr>
                <a:xfrm>
                  <a:off x="12075" y="1375725"/>
                  <a:ext cx="9144000" cy="465475"/>
                  <a:chOff x="12075" y="1375725"/>
                  <a:chExt cx="9144000" cy="465475"/>
                </a:xfrm>
              </p:grpSpPr>
              <p:cxnSp>
                <p:nvCxnSpPr>
                  <p:cNvPr id="908" name="Google Shape;908;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9" name="Google Shape;909;p1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10" name="Google Shape;910;p19"/>
                <p:cNvGrpSpPr/>
                <p:nvPr/>
              </p:nvGrpSpPr>
              <p:grpSpPr>
                <a:xfrm>
                  <a:off x="12075" y="2306650"/>
                  <a:ext cx="9144000" cy="1396425"/>
                  <a:chOff x="12075" y="444775"/>
                  <a:chExt cx="9144000" cy="1396425"/>
                </a:xfrm>
              </p:grpSpPr>
              <p:cxnSp>
                <p:nvCxnSpPr>
                  <p:cNvPr id="911" name="Google Shape;911;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2" name="Google Shape;912;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3" name="Google Shape;913;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4" name="Google Shape;914;p1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15" name="Google Shape;915;p19"/>
                <p:cNvGrpSpPr/>
                <p:nvPr/>
              </p:nvGrpSpPr>
              <p:grpSpPr>
                <a:xfrm>
                  <a:off x="12075" y="4168525"/>
                  <a:ext cx="9144000" cy="930950"/>
                  <a:chOff x="12075" y="444775"/>
                  <a:chExt cx="9144000" cy="930950"/>
                </a:xfrm>
              </p:grpSpPr>
              <p:cxnSp>
                <p:nvCxnSpPr>
                  <p:cNvPr id="916" name="Google Shape;916;p1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7" name="Google Shape;917;p1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8" name="Google Shape;918;p1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919" name="Google Shape;91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0" name="Google Shape;920;p19"/>
          <p:cNvSpPr txBox="1"/>
          <p:nvPr>
            <p:ph idx="1" type="subTitle"/>
          </p:nvPr>
        </p:nvSpPr>
        <p:spPr>
          <a:xfrm>
            <a:off x="5046566" y="3285624"/>
            <a:ext cx="25008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1" name="Google Shape;921;p19"/>
          <p:cNvSpPr txBox="1"/>
          <p:nvPr>
            <p:ph idx="2" type="subTitle"/>
          </p:nvPr>
        </p:nvSpPr>
        <p:spPr>
          <a:xfrm>
            <a:off x="1596634" y="3285624"/>
            <a:ext cx="25008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2" name="Google Shape;922;p19"/>
          <p:cNvSpPr txBox="1"/>
          <p:nvPr>
            <p:ph idx="3" type="subTitle"/>
          </p:nvPr>
        </p:nvSpPr>
        <p:spPr>
          <a:xfrm>
            <a:off x="1596634" y="2833375"/>
            <a:ext cx="2500800" cy="4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923" name="Google Shape;923;p19"/>
          <p:cNvSpPr txBox="1"/>
          <p:nvPr>
            <p:ph idx="4" type="subTitle"/>
          </p:nvPr>
        </p:nvSpPr>
        <p:spPr>
          <a:xfrm>
            <a:off x="5046566" y="2833375"/>
            <a:ext cx="2500800" cy="4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grpSp>
        <p:nvGrpSpPr>
          <p:cNvPr id="924" name="Google Shape;924;p19"/>
          <p:cNvGrpSpPr/>
          <p:nvPr/>
        </p:nvGrpSpPr>
        <p:grpSpPr>
          <a:xfrm>
            <a:off x="141641" y="92498"/>
            <a:ext cx="8827868" cy="4945088"/>
            <a:chOff x="141641" y="92498"/>
            <a:chExt cx="8827868" cy="4945088"/>
          </a:xfrm>
        </p:grpSpPr>
        <p:grpSp>
          <p:nvGrpSpPr>
            <p:cNvPr id="925" name="Google Shape;925;p19"/>
            <p:cNvGrpSpPr/>
            <p:nvPr/>
          </p:nvGrpSpPr>
          <p:grpSpPr>
            <a:xfrm>
              <a:off x="8918459" y="243592"/>
              <a:ext cx="51049" cy="774142"/>
              <a:chOff x="8211712" y="2037146"/>
              <a:chExt cx="34742" cy="526950"/>
            </a:xfrm>
          </p:grpSpPr>
          <p:sp>
            <p:nvSpPr>
              <p:cNvPr id="926" name="Google Shape;926;p19"/>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9"/>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19"/>
            <p:cNvGrpSpPr/>
            <p:nvPr/>
          </p:nvGrpSpPr>
          <p:grpSpPr>
            <a:xfrm>
              <a:off x="173907" y="4750539"/>
              <a:ext cx="291257" cy="287046"/>
              <a:chOff x="5456048" y="1794743"/>
              <a:chExt cx="178248" cy="175682"/>
            </a:xfrm>
          </p:grpSpPr>
          <p:sp>
            <p:nvSpPr>
              <p:cNvPr id="934" name="Google Shape;934;p19"/>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19"/>
            <p:cNvSpPr/>
            <p:nvPr/>
          </p:nvSpPr>
          <p:spPr>
            <a:xfrm rot="-123321">
              <a:off x="144300" y="1131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9"/>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938" name="Shape 938"/>
        <p:cNvGrpSpPr/>
        <p:nvPr/>
      </p:nvGrpSpPr>
      <p:grpSpPr>
        <a:xfrm>
          <a:off x="0" y="0"/>
          <a:ext cx="0" cy="0"/>
          <a:chOff x="0" y="0"/>
          <a:chExt cx="0" cy="0"/>
        </a:xfrm>
      </p:grpSpPr>
      <p:grpSp>
        <p:nvGrpSpPr>
          <p:cNvPr id="939" name="Google Shape;939;p20"/>
          <p:cNvGrpSpPr/>
          <p:nvPr/>
        </p:nvGrpSpPr>
        <p:grpSpPr>
          <a:xfrm flipH="1">
            <a:off x="0" y="-161849"/>
            <a:ext cx="9144000" cy="5467198"/>
            <a:chOff x="0" y="-171451"/>
            <a:chExt cx="9144000" cy="5467198"/>
          </a:xfrm>
        </p:grpSpPr>
        <p:grpSp>
          <p:nvGrpSpPr>
            <p:cNvPr id="940" name="Google Shape;940;p20"/>
            <p:cNvGrpSpPr/>
            <p:nvPr/>
          </p:nvGrpSpPr>
          <p:grpSpPr>
            <a:xfrm>
              <a:off x="0" y="135850"/>
              <a:ext cx="9144000" cy="4654700"/>
              <a:chOff x="12075" y="212050"/>
              <a:chExt cx="9144000" cy="4654700"/>
            </a:xfrm>
          </p:grpSpPr>
          <p:grpSp>
            <p:nvGrpSpPr>
              <p:cNvPr id="941" name="Google Shape;941;p20"/>
              <p:cNvGrpSpPr/>
              <p:nvPr/>
            </p:nvGrpSpPr>
            <p:grpSpPr>
              <a:xfrm>
                <a:off x="12075" y="212050"/>
                <a:ext cx="9144000" cy="1396425"/>
                <a:chOff x="12075" y="212050"/>
                <a:chExt cx="9144000" cy="1396425"/>
              </a:xfrm>
            </p:grpSpPr>
            <p:cxnSp>
              <p:nvCxnSpPr>
                <p:cNvPr id="942" name="Google Shape;942;p20"/>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3" name="Google Shape;943;p20"/>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4" name="Google Shape;944;p20"/>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5" name="Google Shape;945;p20"/>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46" name="Google Shape;946;p20"/>
              <p:cNvGrpSpPr/>
              <p:nvPr/>
            </p:nvGrpSpPr>
            <p:grpSpPr>
              <a:xfrm>
                <a:off x="12075" y="2073925"/>
                <a:ext cx="9144000" cy="1396425"/>
                <a:chOff x="12075" y="212050"/>
                <a:chExt cx="9144000" cy="1396425"/>
              </a:xfrm>
            </p:grpSpPr>
            <p:cxnSp>
              <p:nvCxnSpPr>
                <p:cNvPr id="947" name="Google Shape;947;p20"/>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8" name="Google Shape;948;p20"/>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9" name="Google Shape;949;p20"/>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0" name="Google Shape;950;p20"/>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51" name="Google Shape;951;p20"/>
              <p:cNvGrpSpPr/>
              <p:nvPr/>
            </p:nvGrpSpPr>
            <p:grpSpPr>
              <a:xfrm>
                <a:off x="12075" y="3935800"/>
                <a:ext cx="9144000" cy="930950"/>
                <a:chOff x="12075" y="212050"/>
                <a:chExt cx="9144000" cy="930950"/>
              </a:xfrm>
            </p:grpSpPr>
            <p:cxnSp>
              <p:nvCxnSpPr>
                <p:cNvPr id="952" name="Google Shape;952;p20"/>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3" name="Google Shape;953;p20"/>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4" name="Google Shape;954;p20"/>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955" name="Google Shape;955;p20"/>
            <p:cNvGrpSpPr/>
            <p:nvPr/>
          </p:nvGrpSpPr>
          <p:grpSpPr>
            <a:xfrm>
              <a:off x="213575" y="-171451"/>
              <a:ext cx="8855100" cy="5467198"/>
              <a:chOff x="213575" y="-171451"/>
              <a:chExt cx="8855100" cy="5467198"/>
            </a:xfrm>
          </p:grpSpPr>
          <p:grpSp>
            <p:nvGrpSpPr>
              <p:cNvPr id="956" name="Google Shape;956;p20"/>
              <p:cNvGrpSpPr/>
              <p:nvPr/>
            </p:nvGrpSpPr>
            <p:grpSpPr>
              <a:xfrm rot="5400000">
                <a:off x="-192674" y="234798"/>
                <a:ext cx="5467198" cy="4654700"/>
                <a:chOff x="12075" y="444775"/>
                <a:chExt cx="9144000" cy="4654700"/>
              </a:xfrm>
            </p:grpSpPr>
            <p:grpSp>
              <p:nvGrpSpPr>
                <p:cNvPr id="957" name="Google Shape;957;p20"/>
                <p:cNvGrpSpPr/>
                <p:nvPr/>
              </p:nvGrpSpPr>
              <p:grpSpPr>
                <a:xfrm>
                  <a:off x="12075" y="444775"/>
                  <a:ext cx="9144000" cy="1396425"/>
                  <a:chOff x="12075" y="444775"/>
                  <a:chExt cx="9144000" cy="1396425"/>
                </a:xfrm>
              </p:grpSpPr>
              <p:cxnSp>
                <p:nvCxnSpPr>
                  <p:cNvPr id="958" name="Google Shape;958;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9" name="Google Shape;959;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0" name="Google Shape;960;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1" name="Google Shape;961;p20"/>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62" name="Google Shape;962;p20"/>
                <p:cNvGrpSpPr/>
                <p:nvPr/>
              </p:nvGrpSpPr>
              <p:grpSpPr>
                <a:xfrm>
                  <a:off x="12075" y="2306650"/>
                  <a:ext cx="9144000" cy="1396425"/>
                  <a:chOff x="12075" y="444775"/>
                  <a:chExt cx="9144000" cy="1396425"/>
                </a:xfrm>
              </p:grpSpPr>
              <p:cxnSp>
                <p:nvCxnSpPr>
                  <p:cNvPr id="963" name="Google Shape;963;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4" name="Google Shape;964;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5" name="Google Shape;965;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6" name="Google Shape;966;p20"/>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67" name="Google Shape;967;p20"/>
                <p:cNvGrpSpPr/>
                <p:nvPr/>
              </p:nvGrpSpPr>
              <p:grpSpPr>
                <a:xfrm>
                  <a:off x="12075" y="4168525"/>
                  <a:ext cx="9144000" cy="930950"/>
                  <a:chOff x="12075" y="444775"/>
                  <a:chExt cx="9144000" cy="930950"/>
                </a:xfrm>
              </p:grpSpPr>
              <p:cxnSp>
                <p:nvCxnSpPr>
                  <p:cNvPr id="968" name="Google Shape;968;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69" name="Google Shape;969;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0" name="Google Shape;970;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971" name="Google Shape;971;p20"/>
              <p:cNvGrpSpPr/>
              <p:nvPr/>
            </p:nvGrpSpPr>
            <p:grpSpPr>
              <a:xfrm rot="5400000">
                <a:off x="4473201" y="700273"/>
                <a:ext cx="5467198" cy="3723750"/>
                <a:chOff x="12075" y="1375725"/>
                <a:chExt cx="9144000" cy="3723750"/>
              </a:xfrm>
            </p:grpSpPr>
            <p:grpSp>
              <p:nvGrpSpPr>
                <p:cNvPr id="972" name="Google Shape;972;p20"/>
                <p:cNvGrpSpPr/>
                <p:nvPr/>
              </p:nvGrpSpPr>
              <p:grpSpPr>
                <a:xfrm>
                  <a:off x="12075" y="1375725"/>
                  <a:ext cx="9144000" cy="465475"/>
                  <a:chOff x="12075" y="1375725"/>
                  <a:chExt cx="9144000" cy="465475"/>
                </a:xfrm>
              </p:grpSpPr>
              <p:cxnSp>
                <p:nvCxnSpPr>
                  <p:cNvPr id="973" name="Google Shape;973;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4" name="Google Shape;974;p20"/>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75" name="Google Shape;975;p20"/>
                <p:cNvGrpSpPr/>
                <p:nvPr/>
              </p:nvGrpSpPr>
              <p:grpSpPr>
                <a:xfrm>
                  <a:off x="12075" y="2306650"/>
                  <a:ext cx="9144000" cy="1396425"/>
                  <a:chOff x="12075" y="444775"/>
                  <a:chExt cx="9144000" cy="1396425"/>
                </a:xfrm>
              </p:grpSpPr>
              <p:cxnSp>
                <p:nvCxnSpPr>
                  <p:cNvPr id="976" name="Google Shape;976;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7" name="Google Shape;977;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8" name="Google Shape;978;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79" name="Google Shape;979;p20"/>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80" name="Google Shape;980;p20"/>
                <p:cNvGrpSpPr/>
                <p:nvPr/>
              </p:nvGrpSpPr>
              <p:grpSpPr>
                <a:xfrm>
                  <a:off x="12075" y="4168525"/>
                  <a:ext cx="9144000" cy="930950"/>
                  <a:chOff x="12075" y="444775"/>
                  <a:chExt cx="9144000" cy="930950"/>
                </a:xfrm>
              </p:grpSpPr>
              <p:cxnSp>
                <p:nvCxnSpPr>
                  <p:cNvPr id="981" name="Google Shape;981;p20"/>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82" name="Google Shape;982;p20"/>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83" name="Google Shape;983;p20"/>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984" name="Google Shape;98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5" name="Google Shape;985;p20"/>
          <p:cNvSpPr txBox="1"/>
          <p:nvPr>
            <p:ph idx="1" type="subTitle"/>
          </p:nvPr>
        </p:nvSpPr>
        <p:spPr>
          <a:xfrm>
            <a:off x="720000" y="1507800"/>
            <a:ext cx="4611600" cy="263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86" name="Google Shape;986;p20"/>
          <p:cNvGrpSpPr/>
          <p:nvPr/>
        </p:nvGrpSpPr>
        <p:grpSpPr>
          <a:xfrm>
            <a:off x="-7" y="117416"/>
            <a:ext cx="8941384" cy="4905859"/>
            <a:chOff x="-7" y="117416"/>
            <a:chExt cx="8941384" cy="4905859"/>
          </a:xfrm>
        </p:grpSpPr>
        <p:grpSp>
          <p:nvGrpSpPr>
            <p:cNvPr id="987" name="Google Shape;987;p20"/>
            <p:cNvGrpSpPr/>
            <p:nvPr/>
          </p:nvGrpSpPr>
          <p:grpSpPr>
            <a:xfrm>
              <a:off x="-7" y="4797050"/>
              <a:ext cx="1266969" cy="226225"/>
              <a:chOff x="-7" y="167200"/>
              <a:chExt cx="1266969" cy="226225"/>
            </a:xfrm>
          </p:grpSpPr>
          <p:sp>
            <p:nvSpPr>
              <p:cNvPr id="988" name="Google Shape;988;p20"/>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0" name="Google Shape;990;p20"/>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8" name="Google Shape;68;p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69" name="Google Shape;69;p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0" name="Google Shape;70;p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3" name="Google Shape;73;p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4" name="Google Shape;74;p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5" name="Google Shape;75;p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8" name="Google Shape;78;p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79" name="Google Shape;79;p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4" name="Google Shape;84;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5" name="Google Shape;85;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6" name="Google Shape;86;p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89" name="Google Shape;89;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0" name="Google Shape;90;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1" name="Google Shape;91;p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4" name="Google Shape;94;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5" name="Google Shape;95;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9" name="Google Shape;99;p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 name="Google Shape;102;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 name="Google Shape;103;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4" name="Google Shape;104;p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 name="Google Shape;107;p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8" name="Google Shape;108;p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109" name="Google Shape;109;p3"/>
          <p:cNvSpPr txBox="1"/>
          <p:nvPr>
            <p:ph type="title"/>
          </p:nvPr>
        </p:nvSpPr>
        <p:spPr>
          <a:xfrm>
            <a:off x="4178250" y="2448225"/>
            <a:ext cx="4032300" cy="837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0" name="Google Shape;110;p3"/>
          <p:cNvSpPr txBox="1"/>
          <p:nvPr>
            <p:ph hasCustomPrompt="1" idx="2" type="title"/>
          </p:nvPr>
        </p:nvSpPr>
        <p:spPr>
          <a:xfrm>
            <a:off x="5453300" y="1423663"/>
            <a:ext cx="1482300" cy="7704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1" name="Google Shape;111;p3"/>
          <p:cNvSpPr txBox="1"/>
          <p:nvPr>
            <p:ph idx="1" type="subTitle"/>
          </p:nvPr>
        </p:nvSpPr>
        <p:spPr>
          <a:xfrm>
            <a:off x="4178250" y="3344850"/>
            <a:ext cx="4032300" cy="37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12" name="Google Shape;112;p3"/>
          <p:cNvGrpSpPr/>
          <p:nvPr/>
        </p:nvGrpSpPr>
        <p:grpSpPr>
          <a:xfrm>
            <a:off x="173907" y="92498"/>
            <a:ext cx="8795602" cy="4945088"/>
            <a:chOff x="173907" y="92498"/>
            <a:chExt cx="8795602" cy="4945088"/>
          </a:xfrm>
        </p:grpSpPr>
        <p:grpSp>
          <p:nvGrpSpPr>
            <p:cNvPr id="113" name="Google Shape;113;p3"/>
            <p:cNvGrpSpPr/>
            <p:nvPr/>
          </p:nvGrpSpPr>
          <p:grpSpPr>
            <a:xfrm>
              <a:off x="8918459" y="243592"/>
              <a:ext cx="51049" cy="774142"/>
              <a:chOff x="8211712" y="2037146"/>
              <a:chExt cx="34742" cy="526950"/>
            </a:xfrm>
          </p:grpSpPr>
          <p:sp>
            <p:nvSpPr>
              <p:cNvPr id="114" name="Google Shape;114;p3"/>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a:off x="173907" y="4750539"/>
              <a:ext cx="291257" cy="287046"/>
              <a:chOff x="5456048" y="1794743"/>
              <a:chExt cx="178248" cy="175682"/>
            </a:xfrm>
          </p:grpSpPr>
          <p:sp>
            <p:nvSpPr>
              <p:cNvPr id="122" name="Google Shape;122;p3"/>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rot="-123321">
              <a:off x="7897400" y="47687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92" name="Shape 992"/>
        <p:cNvGrpSpPr/>
        <p:nvPr/>
      </p:nvGrpSpPr>
      <p:grpSpPr>
        <a:xfrm>
          <a:off x="0" y="0"/>
          <a:ext cx="0" cy="0"/>
          <a:chOff x="0" y="0"/>
          <a:chExt cx="0" cy="0"/>
        </a:xfrm>
      </p:grpSpPr>
      <p:grpSp>
        <p:nvGrpSpPr>
          <p:cNvPr id="993" name="Google Shape;993;p21"/>
          <p:cNvGrpSpPr/>
          <p:nvPr/>
        </p:nvGrpSpPr>
        <p:grpSpPr>
          <a:xfrm flipH="1">
            <a:off x="0" y="-161849"/>
            <a:ext cx="9144000" cy="5467198"/>
            <a:chOff x="0" y="-171451"/>
            <a:chExt cx="9144000" cy="5467198"/>
          </a:xfrm>
        </p:grpSpPr>
        <p:grpSp>
          <p:nvGrpSpPr>
            <p:cNvPr id="994" name="Google Shape;994;p21"/>
            <p:cNvGrpSpPr/>
            <p:nvPr/>
          </p:nvGrpSpPr>
          <p:grpSpPr>
            <a:xfrm>
              <a:off x="0" y="135850"/>
              <a:ext cx="9144000" cy="4654700"/>
              <a:chOff x="12075" y="212050"/>
              <a:chExt cx="9144000" cy="4654700"/>
            </a:xfrm>
          </p:grpSpPr>
          <p:grpSp>
            <p:nvGrpSpPr>
              <p:cNvPr id="995" name="Google Shape;995;p21"/>
              <p:cNvGrpSpPr/>
              <p:nvPr/>
            </p:nvGrpSpPr>
            <p:grpSpPr>
              <a:xfrm>
                <a:off x="12075" y="212050"/>
                <a:ext cx="9144000" cy="1396425"/>
                <a:chOff x="12075" y="212050"/>
                <a:chExt cx="9144000" cy="1396425"/>
              </a:xfrm>
            </p:grpSpPr>
            <p:cxnSp>
              <p:nvCxnSpPr>
                <p:cNvPr id="996" name="Google Shape;996;p2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97" name="Google Shape;997;p2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98" name="Google Shape;998;p2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999" name="Google Shape;999;p21"/>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0" name="Google Shape;1000;p21"/>
              <p:cNvGrpSpPr/>
              <p:nvPr/>
            </p:nvGrpSpPr>
            <p:grpSpPr>
              <a:xfrm>
                <a:off x="12075" y="2073925"/>
                <a:ext cx="9144000" cy="1396425"/>
                <a:chOff x="12075" y="212050"/>
                <a:chExt cx="9144000" cy="1396425"/>
              </a:xfrm>
            </p:grpSpPr>
            <p:cxnSp>
              <p:nvCxnSpPr>
                <p:cNvPr id="1001" name="Google Shape;1001;p2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2" name="Google Shape;1002;p2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3" name="Google Shape;1003;p2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4" name="Google Shape;1004;p21"/>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05" name="Google Shape;1005;p21"/>
              <p:cNvGrpSpPr/>
              <p:nvPr/>
            </p:nvGrpSpPr>
            <p:grpSpPr>
              <a:xfrm>
                <a:off x="12075" y="3935800"/>
                <a:ext cx="9144000" cy="930950"/>
                <a:chOff x="12075" y="212050"/>
                <a:chExt cx="9144000" cy="930950"/>
              </a:xfrm>
            </p:grpSpPr>
            <p:cxnSp>
              <p:nvCxnSpPr>
                <p:cNvPr id="1006" name="Google Shape;1006;p21"/>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7" name="Google Shape;1007;p21"/>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08" name="Google Shape;1008;p21"/>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009" name="Google Shape;1009;p21"/>
            <p:cNvGrpSpPr/>
            <p:nvPr/>
          </p:nvGrpSpPr>
          <p:grpSpPr>
            <a:xfrm>
              <a:off x="213575" y="-171451"/>
              <a:ext cx="8855100" cy="5467198"/>
              <a:chOff x="213575" y="-171451"/>
              <a:chExt cx="8855100" cy="5467198"/>
            </a:xfrm>
          </p:grpSpPr>
          <p:grpSp>
            <p:nvGrpSpPr>
              <p:cNvPr id="1010" name="Google Shape;1010;p21"/>
              <p:cNvGrpSpPr/>
              <p:nvPr/>
            </p:nvGrpSpPr>
            <p:grpSpPr>
              <a:xfrm rot="5400000">
                <a:off x="-192674" y="234798"/>
                <a:ext cx="5467198" cy="4654700"/>
                <a:chOff x="12075" y="444775"/>
                <a:chExt cx="9144000" cy="4654700"/>
              </a:xfrm>
            </p:grpSpPr>
            <p:grpSp>
              <p:nvGrpSpPr>
                <p:cNvPr id="1011" name="Google Shape;1011;p21"/>
                <p:cNvGrpSpPr/>
                <p:nvPr/>
              </p:nvGrpSpPr>
              <p:grpSpPr>
                <a:xfrm>
                  <a:off x="12075" y="444775"/>
                  <a:ext cx="9144000" cy="1396425"/>
                  <a:chOff x="12075" y="444775"/>
                  <a:chExt cx="9144000" cy="1396425"/>
                </a:xfrm>
              </p:grpSpPr>
              <p:cxnSp>
                <p:nvCxnSpPr>
                  <p:cNvPr id="1012" name="Google Shape;1012;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3" name="Google Shape;1013;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4" name="Google Shape;1014;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5" name="Google Shape;1015;p2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16" name="Google Shape;1016;p21"/>
                <p:cNvGrpSpPr/>
                <p:nvPr/>
              </p:nvGrpSpPr>
              <p:grpSpPr>
                <a:xfrm>
                  <a:off x="12075" y="2306650"/>
                  <a:ext cx="9144000" cy="1396425"/>
                  <a:chOff x="12075" y="444775"/>
                  <a:chExt cx="9144000" cy="1396425"/>
                </a:xfrm>
              </p:grpSpPr>
              <p:cxnSp>
                <p:nvCxnSpPr>
                  <p:cNvPr id="1017" name="Google Shape;1017;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8" name="Google Shape;1018;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19" name="Google Shape;1019;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0" name="Google Shape;1020;p2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21" name="Google Shape;1021;p21"/>
                <p:cNvGrpSpPr/>
                <p:nvPr/>
              </p:nvGrpSpPr>
              <p:grpSpPr>
                <a:xfrm>
                  <a:off x="12075" y="4168525"/>
                  <a:ext cx="9144000" cy="930950"/>
                  <a:chOff x="12075" y="444775"/>
                  <a:chExt cx="9144000" cy="930950"/>
                </a:xfrm>
              </p:grpSpPr>
              <p:cxnSp>
                <p:nvCxnSpPr>
                  <p:cNvPr id="1022" name="Google Shape;1022;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3" name="Google Shape;1023;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4" name="Google Shape;1024;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025" name="Google Shape;1025;p21"/>
              <p:cNvGrpSpPr/>
              <p:nvPr/>
            </p:nvGrpSpPr>
            <p:grpSpPr>
              <a:xfrm rot="5400000">
                <a:off x="4473201" y="700273"/>
                <a:ext cx="5467198" cy="3723750"/>
                <a:chOff x="12075" y="1375725"/>
                <a:chExt cx="9144000" cy="3723750"/>
              </a:xfrm>
            </p:grpSpPr>
            <p:grpSp>
              <p:nvGrpSpPr>
                <p:cNvPr id="1026" name="Google Shape;1026;p21"/>
                <p:cNvGrpSpPr/>
                <p:nvPr/>
              </p:nvGrpSpPr>
              <p:grpSpPr>
                <a:xfrm>
                  <a:off x="12075" y="1375725"/>
                  <a:ext cx="9144000" cy="465475"/>
                  <a:chOff x="12075" y="1375725"/>
                  <a:chExt cx="9144000" cy="465475"/>
                </a:xfrm>
              </p:grpSpPr>
              <p:cxnSp>
                <p:nvCxnSpPr>
                  <p:cNvPr id="1027" name="Google Shape;1027;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28" name="Google Shape;1028;p2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29" name="Google Shape;1029;p21"/>
                <p:cNvGrpSpPr/>
                <p:nvPr/>
              </p:nvGrpSpPr>
              <p:grpSpPr>
                <a:xfrm>
                  <a:off x="12075" y="2306650"/>
                  <a:ext cx="9144000" cy="1396425"/>
                  <a:chOff x="12075" y="444775"/>
                  <a:chExt cx="9144000" cy="1396425"/>
                </a:xfrm>
              </p:grpSpPr>
              <p:cxnSp>
                <p:nvCxnSpPr>
                  <p:cNvPr id="1030" name="Google Shape;1030;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1" name="Google Shape;1031;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2" name="Google Shape;1032;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3" name="Google Shape;1033;p21"/>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34" name="Google Shape;1034;p21"/>
                <p:cNvGrpSpPr/>
                <p:nvPr/>
              </p:nvGrpSpPr>
              <p:grpSpPr>
                <a:xfrm>
                  <a:off x="12075" y="4168525"/>
                  <a:ext cx="9144000" cy="930950"/>
                  <a:chOff x="12075" y="444775"/>
                  <a:chExt cx="9144000" cy="930950"/>
                </a:xfrm>
              </p:grpSpPr>
              <p:cxnSp>
                <p:nvCxnSpPr>
                  <p:cNvPr id="1035" name="Google Shape;1035;p21"/>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6" name="Google Shape;1036;p21"/>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37" name="Google Shape;1037;p21"/>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038" name="Google Shape;1038;p21"/>
          <p:cNvGrpSpPr/>
          <p:nvPr/>
        </p:nvGrpSpPr>
        <p:grpSpPr>
          <a:xfrm>
            <a:off x="-7" y="117416"/>
            <a:ext cx="8941384" cy="4905859"/>
            <a:chOff x="-7" y="117416"/>
            <a:chExt cx="8941384" cy="4905859"/>
          </a:xfrm>
        </p:grpSpPr>
        <p:grpSp>
          <p:nvGrpSpPr>
            <p:cNvPr id="1039" name="Google Shape;1039;p21"/>
            <p:cNvGrpSpPr/>
            <p:nvPr/>
          </p:nvGrpSpPr>
          <p:grpSpPr>
            <a:xfrm>
              <a:off x="-7" y="4797050"/>
              <a:ext cx="1266969" cy="226225"/>
              <a:chOff x="-7" y="167200"/>
              <a:chExt cx="1266969" cy="226225"/>
            </a:xfrm>
          </p:grpSpPr>
          <p:sp>
            <p:nvSpPr>
              <p:cNvPr id="1040" name="Google Shape;1040;p21"/>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1"/>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2" name="Google Shape;1042;p21"/>
            <p:cNvSpPr/>
            <p:nvPr/>
          </p:nvSpPr>
          <p:spPr>
            <a:xfrm>
              <a:off x="8608176" y="4514350"/>
              <a:ext cx="333201" cy="333048"/>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1"/>
            <p:cNvSpPr/>
            <p:nvPr/>
          </p:nvSpPr>
          <p:spPr>
            <a:xfrm>
              <a:off x="1861082" y="117416"/>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5" name="Google Shape;1045;p21"/>
          <p:cNvSpPr txBox="1"/>
          <p:nvPr>
            <p:ph idx="1" type="subTitle"/>
          </p:nvPr>
        </p:nvSpPr>
        <p:spPr>
          <a:xfrm>
            <a:off x="937625" y="34655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6" name="Google Shape;1046;p21"/>
          <p:cNvSpPr txBox="1"/>
          <p:nvPr>
            <p:ph idx="2" type="subTitle"/>
          </p:nvPr>
        </p:nvSpPr>
        <p:spPr>
          <a:xfrm>
            <a:off x="3484350" y="34655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7" name="Google Shape;1047;p21"/>
          <p:cNvSpPr txBox="1"/>
          <p:nvPr>
            <p:ph idx="3" type="subTitle"/>
          </p:nvPr>
        </p:nvSpPr>
        <p:spPr>
          <a:xfrm>
            <a:off x="6031075" y="34655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8" name="Google Shape;1048;p21"/>
          <p:cNvSpPr txBox="1"/>
          <p:nvPr>
            <p:ph idx="4" type="subTitle"/>
          </p:nvPr>
        </p:nvSpPr>
        <p:spPr>
          <a:xfrm>
            <a:off x="937625" y="2950601"/>
            <a:ext cx="2175300" cy="51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049" name="Google Shape;1049;p21"/>
          <p:cNvSpPr txBox="1"/>
          <p:nvPr>
            <p:ph idx="5" type="subTitle"/>
          </p:nvPr>
        </p:nvSpPr>
        <p:spPr>
          <a:xfrm>
            <a:off x="3484350" y="2950601"/>
            <a:ext cx="2175300" cy="51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050" name="Google Shape;1050;p21"/>
          <p:cNvSpPr txBox="1"/>
          <p:nvPr>
            <p:ph idx="6" type="subTitle"/>
          </p:nvPr>
        </p:nvSpPr>
        <p:spPr>
          <a:xfrm>
            <a:off x="6031075" y="2950601"/>
            <a:ext cx="2175300" cy="51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51" name="Shape 1051"/>
        <p:cNvGrpSpPr/>
        <p:nvPr/>
      </p:nvGrpSpPr>
      <p:grpSpPr>
        <a:xfrm>
          <a:off x="0" y="0"/>
          <a:ext cx="0" cy="0"/>
          <a:chOff x="0" y="0"/>
          <a:chExt cx="0" cy="0"/>
        </a:xfrm>
      </p:grpSpPr>
      <p:grpSp>
        <p:nvGrpSpPr>
          <p:cNvPr id="1052" name="Google Shape;1052;p22"/>
          <p:cNvGrpSpPr/>
          <p:nvPr/>
        </p:nvGrpSpPr>
        <p:grpSpPr>
          <a:xfrm flipH="1">
            <a:off x="0" y="-161849"/>
            <a:ext cx="9144000" cy="5467198"/>
            <a:chOff x="0" y="-171451"/>
            <a:chExt cx="9144000" cy="5467198"/>
          </a:xfrm>
        </p:grpSpPr>
        <p:grpSp>
          <p:nvGrpSpPr>
            <p:cNvPr id="1053" name="Google Shape;1053;p22"/>
            <p:cNvGrpSpPr/>
            <p:nvPr/>
          </p:nvGrpSpPr>
          <p:grpSpPr>
            <a:xfrm>
              <a:off x="0" y="135850"/>
              <a:ext cx="9144000" cy="4654700"/>
              <a:chOff x="12075" y="212050"/>
              <a:chExt cx="9144000" cy="4654700"/>
            </a:xfrm>
          </p:grpSpPr>
          <p:grpSp>
            <p:nvGrpSpPr>
              <p:cNvPr id="1054" name="Google Shape;1054;p22"/>
              <p:cNvGrpSpPr/>
              <p:nvPr/>
            </p:nvGrpSpPr>
            <p:grpSpPr>
              <a:xfrm>
                <a:off x="12075" y="212050"/>
                <a:ext cx="9144000" cy="1396425"/>
                <a:chOff x="12075" y="212050"/>
                <a:chExt cx="9144000" cy="1396425"/>
              </a:xfrm>
            </p:grpSpPr>
            <p:cxnSp>
              <p:nvCxnSpPr>
                <p:cNvPr id="1055" name="Google Shape;1055;p2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56" name="Google Shape;1056;p2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57" name="Google Shape;1057;p2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58" name="Google Shape;1058;p22"/>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59" name="Google Shape;1059;p22"/>
              <p:cNvGrpSpPr/>
              <p:nvPr/>
            </p:nvGrpSpPr>
            <p:grpSpPr>
              <a:xfrm>
                <a:off x="12075" y="2073925"/>
                <a:ext cx="9144000" cy="1396425"/>
                <a:chOff x="12075" y="212050"/>
                <a:chExt cx="9144000" cy="1396425"/>
              </a:xfrm>
            </p:grpSpPr>
            <p:cxnSp>
              <p:nvCxnSpPr>
                <p:cNvPr id="1060" name="Google Shape;1060;p2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1" name="Google Shape;1061;p2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2" name="Google Shape;1062;p2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3" name="Google Shape;1063;p22"/>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64" name="Google Shape;1064;p22"/>
              <p:cNvGrpSpPr/>
              <p:nvPr/>
            </p:nvGrpSpPr>
            <p:grpSpPr>
              <a:xfrm>
                <a:off x="12075" y="3935800"/>
                <a:ext cx="9144000" cy="930950"/>
                <a:chOff x="12075" y="212050"/>
                <a:chExt cx="9144000" cy="930950"/>
              </a:xfrm>
            </p:grpSpPr>
            <p:cxnSp>
              <p:nvCxnSpPr>
                <p:cNvPr id="1065" name="Google Shape;1065;p22"/>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6" name="Google Shape;1066;p22"/>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67" name="Google Shape;1067;p22"/>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068" name="Google Shape;1068;p22"/>
            <p:cNvGrpSpPr/>
            <p:nvPr/>
          </p:nvGrpSpPr>
          <p:grpSpPr>
            <a:xfrm>
              <a:off x="213575" y="-171451"/>
              <a:ext cx="8855100" cy="5467198"/>
              <a:chOff x="213575" y="-171451"/>
              <a:chExt cx="8855100" cy="5467198"/>
            </a:xfrm>
          </p:grpSpPr>
          <p:grpSp>
            <p:nvGrpSpPr>
              <p:cNvPr id="1069" name="Google Shape;1069;p22"/>
              <p:cNvGrpSpPr/>
              <p:nvPr/>
            </p:nvGrpSpPr>
            <p:grpSpPr>
              <a:xfrm rot="5400000">
                <a:off x="-192674" y="234798"/>
                <a:ext cx="5467198" cy="4654700"/>
                <a:chOff x="12075" y="444775"/>
                <a:chExt cx="9144000" cy="4654700"/>
              </a:xfrm>
            </p:grpSpPr>
            <p:grpSp>
              <p:nvGrpSpPr>
                <p:cNvPr id="1070" name="Google Shape;1070;p22"/>
                <p:cNvGrpSpPr/>
                <p:nvPr/>
              </p:nvGrpSpPr>
              <p:grpSpPr>
                <a:xfrm>
                  <a:off x="12075" y="444775"/>
                  <a:ext cx="9144000" cy="1396425"/>
                  <a:chOff x="12075" y="444775"/>
                  <a:chExt cx="9144000" cy="1396425"/>
                </a:xfrm>
              </p:grpSpPr>
              <p:cxnSp>
                <p:nvCxnSpPr>
                  <p:cNvPr id="1071" name="Google Shape;1071;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2" name="Google Shape;1072;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3" name="Google Shape;1073;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4" name="Google Shape;1074;p2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75" name="Google Shape;1075;p22"/>
                <p:cNvGrpSpPr/>
                <p:nvPr/>
              </p:nvGrpSpPr>
              <p:grpSpPr>
                <a:xfrm>
                  <a:off x="12075" y="2306650"/>
                  <a:ext cx="9144000" cy="1396425"/>
                  <a:chOff x="12075" y="444775"/>
                  <a:chExt cx="9144000" cy="1396425"/>
                </a:xfrm>
              </p:grpSpPr>
              <p:cxnSp>
                <p:nvCxnSpPr>
                  <p:cNvPr id="1076" name="Google Shape;1076;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7" name="Google Shape;1077;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8" name="Google Shape;1078;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79" name="Google Shape;1079;p2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80" name="Google Shape;1080;p22"/>
                <p:cNvGrpSpPr/>
                <p:nvPr/>
              </p:nvGrpSpPr>
              <p:grpSpPr>
                <a:xfrm>
                  <a:off x="12075" y="4168525"/>
                  <a:ext cx="9144000" cy="930950"/>
                  <a:chOff x="12075" y="444775"/>
                  <a:chExt cx="9144000" cy="930950"/>
                </a:xfrm>
              </p:grpSpPr>
              <p:cxnSp>
                <p:nvCxnSpPr>
                  <p:cNvPr id="1081" name="Google Shape;1081;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82" name="Google Shape;1082;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83" name="Google Shape;1083;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084" name="Google Shape;1084;p22"/>
              <p:cNvGrpSpPr/>
              <p:nvPr/>
            </p:nvGrpSpPr>
            <p:grpSpPr>
              <a:xfrm rot="5400000">
                <a:off x="4473201" y="700273"/>
                <a:ext cx="5467198" cy="3723750"/>
                <a:chOff x="12075" y="1375725"/>
                <a:chExt cx="9144000" cy="3723750"/>
              </a:xfrm>
            </p:grpSpPr>
            <p:grpSp>
              <p:nvGrpSpPr>
                <p:cNvPr id="1085" name="Google Shape;1085;p22"/>
                <p:cNvGrpSpPr/>
                <p:nvPr/>
              </p:nvGrpSpPr>
              <p:grpSpPr>
                <a:xfrm>
                  <a:off x="12075" y="1375725"/>
                  <a:ext cx="9144000" cy="465475"/>
                  <a:chOff x="12075" y="1375725"/>
                  <a:chExt cx="9144000" cy="465475"/>
                </a:xfrm>
              </p:grpSpPr>
              <p:cxnSp>
                <p:nvCxnSpPr>
                  <p:cNvPr id="1086" name="Google Shape;1086;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87" name="Google Shape;1087;p2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88" name="Google Shape;1088;p22"/>
                <p:cNvGrpSpPr/>
                <p:nvPr/>
              </p:nvGrpSpPr>
              <p:grpSpPr>
                <a:xfrm>
                  <a:off x="12075" y="2306650"/>
                  <a:ext cx="9144000" cy="1396425"/>
                  <a:chOff x="12075" y="444775"/>
                  <a:chExt cx="9144000" cy="1396425"/>
                </a:xfrm>
              </p:grpSpPr>
              <p:cxnSp>
                <p:nvCxnSpPr>
                  <p:cNvPr id="1089" name="Google Shape;1089;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0" name="Google Shape;1090;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1" name="Google Shape;1091;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2" name="Google Shape;1092;p22"/>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093" name="Google Shape;1093;p22"/>
                <p:cNvGrpSpPr/>
                <p:nvPr/>
              </p:nvGrpSpPr>
              <p:grpSpPr>
                <a:xfrm>
                  <a:off x="12075" y="4168525"/>
                  <a:ext cx="9144000" cy="930950"/>
                  <a:chOff x="12075" y="444775"/>
                  <a:chExt cx="9144000" cy="930950"/>
                </a:xfrm>
              </p:grpSpPr>
              <p:cxnSp>
                <p:nvCxnSpPr>
                  <p:cNvPr id="1094" name="Google Shape;1094;p22"/>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5" name="Google Shape;1095;p22"/>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096" name="Google Shape;1096;p22"/>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097" name="Google Shape;1097;p22"/>
          <p:cNvGrpSpPr/>
          <p:nvPr/>
        </p:nvGrpSpPr>
        <p:grpSpPr>
          <a:xfrm flipH="1">
            <a:off x="173907" y="92498"/>
            <a:ext cx="8795602" cy="4945088"/>
            <a:chOff x="173907" y="92498"/>
            <a:chExt cx="8795602" cy="4945088"/>
          </a:xfrm>
        </p:grpSpPr>
        <p:grpSp>
          <p:nvGrpSpPr>
            <p:cNvPr id="1098" name="Google Shape;1098;p22"/>
            <p:cNvGrpSpPr/>
            <p:nvPr/>
          </p:nvGrpSpPr>
          <p:grpSpPr>
            <a:xfrm>
              <a:off x="8918459" y="243592"/>
              <a:ext cx="51049" cy="774142"/>
              <a:chOff x="8211712" y="2037146"/>
              <a:chExt cx="34742" cy="526950"/>
            </a:xfrm>
          </p:grpSpPr>
          <p:sp>
            <p:nvSpPr>
              <p:cNvPr id="1099" name="Google Shape;1099;p22"/>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2"/>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22"/>
            <p:cNvGrpSpPr/>
            <p:nvPr/>
          </p:nvGrpSpPr>
          <p:grpSpPr>
            <a:xfrm>
              <a:off x="173907" y="4750539"/>
              <a:ext cx="291257" cy="287046"/>
              <a:chOff x="5456048" y="1794743"/>
              <a:chExt cx="178248" cy="175682"/>
            </a:xfrm>
          </p:grpSpPr>
          <p:sp>
            <p:nvSpPr>
              <p:cNvPr id="1107" name="Google Shape;1107;p22"/>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2"/>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9" name="Google Shape;1109;p22"/>
            <p:cNvSpPr/>
            <p:nvPr/>
          </p:nvSpPr>
          <p:spPr>
            <a:xfrm rot="-123321">
              <a:off x="7897400" y="47687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 name="Google Shape;111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2" name="Google Shape;1112;p22"/>
          <p:cNvSpPr txBox="1"/>
          <p:nvPr>
            <p:ph idx="1" type="subTitle"/>
          </p:nvPr>
        </p:nvSpPr>
        <p:spPr>
          <a:xfrm>
            <a:off x="719999" y="2528700"/>
            <a:ext cx="21513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2"/>
          <p:cNvSpPr txBox="1"/>
          <p:nvPr>
            <p:ph idx="2" type="subTitle"/>
          </p:nvPr>
        </p:nvSpPr>
        <p:spPr>
          <a:xfrm>
            <a:off x="4421773" y="2528700"/>
            <a:ext cx="21513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2"/>
          <p:cNvSpPr txBox="1"/>
          <p:nvPr>
            <p:ph idx="3" type="subTitle"/>
          </p:nvPr>
        </p:nvSpPr>
        <p:spPr>
          <a:xfrm>
            <a:off x="2570886" y="3938600"/>
            <a:ext cx="21513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2"/>
          <p:cNvSpPr txBox="1"/>
          <p:nvPr>
            <p:ph idx="4" type="subTitle"/>
          </p:nvPr>
        </p:nvSpPr>
        <p:spPr>
          <a:xfrm>
            <a:off x="6272660" y="3938600"/>
            <a:ext cx="2151300" cy="66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6" name="Google Shape;1116;p22"/>
          <p:cNvSpPr txBox="1"/>
          <p:nvPr>
            <p:ph idx="5" type="subTitle"/>
          </p:nvPr>
        </p:nvSpPr>
        <p:spPr>
          <a:xfrm>
            <a:off x="720000" y="2156663"/>
            <a:ext cx="2151300" cy="52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17" name="Google Shape;1117;p22"/>
          <p:cNvSpPr txBox="1"/>
          <p:nvPr>
            <p:ph idx="6" type="subTitle"/>
          </p:nvPr>
        </p:nvSpPr>
        <p:spPr>
          <a:xfrm>
            <a:off x="2570886" y="3566600"/>
            <a:ext cx="2151300" cy="52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18" name="Google Shape;1118;p22"/>
          <p:cNvSpPr txBox="1"/>
          <p:nvPr>
            <p:ph idx="7" type="subTitle"/>
          </p:nvPr>
        </p:nvSpPr>
        <p:spPr>
          <a:xfrm>
            <a:off x="4421773" y="2156663"/>
            <a:ext cx="2151300" cy="52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19" name="Google Shape;1119;p22"/>
          <p:cNvSpPr txBox="1"/>
          <p:nvPr>
            <p:ph idx="8" type="subTitle"/>
          </p:nvPr>
        </p:nvSpPr>
        <p:spPr>
          <a:xfrm>
            <a:off x="6272660" y="3566600"/>
            <a:ext cx="2151300" cy="524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20" name="Shape 1120"/>
        <p:cNvGrpSpPr/>
        <p:nvPr/>
      </p:nvGrpSpPr>
      <p:grpSpPr>
        <a:xfrm>
          <a:off x="0" y="0"/>
          <a:ext cx="0" cy="0"/>
          <a:chOff x="0" y="0"/>
          <a:chExt cx="0" cy="0"/>
        </a:xfrm>
      </p:grpSpPr>
      <p:grpSp>
        <p:nvGrpSpPr>
          <p:cNvPr id="1121" name="Google Shape;1121;p23"/>
          <p:cNvGrpSpPr/>
          <p:nvPr/>
        </p:nvGrpSpPr>
        <p:grpSpPr>
          <a:xfrm flipH="1">
            <a:off x="0" y="-161849"/>
            <a:ext cx="9144000" cy="5467198"/>
            <a:chOff x="0" y="-171451"/>
            <a:chExt cx="9144000" cy="5467198"/>
          </a:xfrm>
        </p:grpSpPr>
        <p:grpSp>
          <p:nvGrpSpPr>
            <p:cNvPr id="1122" name="Google Shape;1122;p23"/>
            <p:cNvGrpSpPr/>
            <p:nvPr/>
          </p:nvGrpSpPr>
          <p:grpSpPr>
            <a:xfrm>
              <a:off x="0" y="135850"/>
              <a:ext cx="9144000" cy="4654700"/>
              <a:chOff x="12075" y="212050"/>
              <a:chExt cx="9144000" cy="4654700"/>
            </a:xfrm>
          </p:grpSpPr>
          <p:grpSp>
            <p:nvGrpSpPr>
              <p:cNvPr id="1123" name="Google Shape;1123;p23"/>
              <p:cNvGrpSpPr/>
              <p:nvPr/>
            </p:nvGrpSpPr>
            <p:grpSpPr>
              <a:xfrm>
                <a:off x="12075" y="212050"/>
                <a:ext cx="9144000" cy="1396425"/>
                <a:chOff x="12075" y="212050"/>
                <a:chExt cx="9144000" cy="1396425"/>
              </a:xfrm>
            </p:grpSpPr>
            <p:cxnSp>
              <p:nvCxnSpPr>
                <p:cNvPr id="1124" name="Google Shape;1124;p2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25" name="Google Shape;1125;p2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26" name="Google Shape;1126;p2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27" name="Google Shape;1127;p2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28" name="Google Shape;1128;p23"/>
              <p:cNvGrpSpPr/>
              <p:nvPr/>
            </p:nvGrpSpPr>
            <p:grpSpPr>
              <a:xfrm>
                <a:off x="12075" y="2073925"/>
                <a:ext cx="9144000" cy="1396425"/>
                <a:chOff x="12075" y="212050"/>
                <a:chExt cx="9144000" cy="1396425"/>
              </a:xfrm>
            </p:grpSpPr>
            <p:cxnSp>
              <p:nvCxnSpPr>
                <p:cNvPr id="1129" name="Google Shape;1129;p2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0" name="Google Shape;1130;p2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1" name="Google Shape;1131;p2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2" name="Google Shape;1132;p23"/>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33" name="Google Shape;1133;p23"/>
              <p:cNvGrpSpPr/>
              <p:nvPr/>
            </p:nvGrpSpPr>
            <p:grpSpPr>
              <a:xfrm>
                <a:off x="12075" y="3935800"/>
                <a:ext cx="9144000" cy="930950"/>
                <a:chOff x="12075" y="212050"/>
                <a:chExt cx="9144000" cy="930950"/>
              </a:xfrm>
            </p:grpSpPr>
            <p:cxnSp>
              <p:nvCxnSpPr>
                <p:cNvPr id="1134" name="Google Shape;1134;p23"/>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5" name="Google Shape;1135;p23"/>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36" name="Google Shape;1136;p23"/>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137" name="Google Shape;1137;p23"/>
            <p:cNvGrpSpPr/>
            <p:nvPr/>
          </p:nvGrpSpPr>
          <p:grpSpPr>
            <a:xfrm>
              <a:off x="213575" y="-171451"/>
              <a:ext cx="8855100" cy="5467198"/>
              <a:chOff x="213575" y="-171451"/>
              <a:chExt cx="8855100" cy="5467198"/>
            </a:xfrm>
          </p:grpSpPr>
          <p:grpSp>
            <p:nvGrpSpPr>
              <p:cNvPr id="1138" name="Google Shape;1138;p23"/>
              <p:cNvGrpSpPr/>
              <p:nvPr/>
            </p:nvGrpSpPr>
            <p:grpSpPr>
              <a:xfrm rot="5400000">
                <a:off x="-192674" y="234798"/>
                <a:ext cx="5467198" cy="4654700"/>
                <a:chOff x="12075" y="444775"/>
                <a:chExt cx="9144000" cy="4654700"/>
              </a:xfrm>
            </p:grpSpPr>
            <p:grpSp>
              <p:nvGrpSpPr>
                <p:cNvPr id="1139" name="Google Shape;1139;p23"/>
                <p:cNvGrpSpPr/>
                <p:nvPr/>
              </p:nvGrpSpPr>
              <p:grpSpPr>
                <a:xfrm>
                  <a:off x="12075" y="444775"/>
                  <a:ext cx="9144000" cy="1396425"/>
                  <a:chOff x="12075" y="444775"/>
                  <a:chExt cx="9144000" cy="1396425"/>
                </a:xfrm>
              </p:grpSpPr>
              <p:cxnSp>
                <p:nvCxnSpPr>
                  <p:cNvPr id="1140" name="Google Shape;1140;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1" name="Google Shape;1141;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2" name="Google Shape;1142;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3" name="Google Shape;1143;p2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44" name="Google Shape;1144;p23"/>
                <p:cNvGrpSpPr/>
                <p:nvPr/>
              </p:nvGrpSpPr>
              <p:grpSpPr>
                <a:xfrm>
                  <a:off x="12075" y="2306650"/>
                  <a:ext cx="9144000" cy="1396425"/>
                  <a:chOff x="12075" y="444775"/>
                  <a:chExt cx="9144000" cy="1396425"/>
                </a:xfrm>
              </p:grpSpPr>
              <p:cxnSp>
                <p:nvCxnSpPr>
                  <p:cNvPr id="1145" name="Google Shape;1145;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6" name="Google Shape;1146;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7" name="Google Shape;1147;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48" name="Google Shape;1148;p2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49" name="Google Shape;1149;p23"/>
                <p:cNvGrpSpPr/>
                <p:nvPr/>
              </p:nvGrpSpPr>
              <p:grpSpPr>
                <a:xfrm>
                  <a:off x="12075" y="4168525"/>
                  <a:ext cx="9144000" cy="930950"/>
                  <a:chOff x="12075" y="444775"/>
                  <a:chExt cx="9144000" cy="930950"/>
                </a:xfrm>
              </p:grpSpPr>
              <p:cxnSp>
                <p:nvCxnSpPr>
                  <p:cNvPr id="1150" name="Google Shape;1150;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51" name="Google Shape;1151;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52" name="Google Shape;1152;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153" name="Google Shape;1153;p23"/>
              <p:cNvGrpSpPr/>
              <p:nvPr/>
            </p:nvGrpSpPr>
            <p:grpSpPr>
              <a:xfrm rot="5400000">
                <a:off x="4473201" y="700273"/>
                <a:ext cx="5467198" cy="3723750"/>
                <a:chOff x="12075" y="1375725"/>
                <a:chExt cx="9144000" cy="3723750"/>
              </a:xfrm>
            </p:grpSpPr>
            <p:grpSp>
              <p:nvGrpSpPr>
                <p:cNvPr id="1154" name="Google Shape;1154;p23"/>
                <p:cNvGrpSpPr/>
                <p:nvPr/>
              </p:nvGrpSpPr>
              <p:grpSpPr>
                <a:xfrm>
                  <a:off x="12075" y="1375725"/>
                  <a:ext cx="9144000" cy="465475"/>
                  <a:chOff x="12075" y="1375725"/>
                  <a:chExt cx="9144000" cy="465475"/>
                </a:xfrm>
              </p:grpSpPr>
              <p:cxnSp>
                <p:nvCxnSpPr>
                  <p:cNvPr id="1155" name="Google Shape;1155;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56" name="Google Shape;1156;p2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57" name="Google Shape;1157;p23"/>
                <p:cNvGrpSpPr/>
                <p:nvPr/>
              </p:nvGrpSpPr>
              <p:grpSpPr>
                <a:xfrm>
                  <a:off x="12075" y="2306650"/>
                  <a:ext cx="9144000" cy="1396425"/>
                  <a:chOff x="12075" y="444775"/>
                  <a:chExt cx="9144000" cy="1396425"/>
                </a:xfrm>
              </p:grpSpPr>
              <p:cxnSp>
                <p:nvCxnSpPr>
                  <p:cNvPr id="1158" name="Google Shape;1158;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59" name="Google Shape;1159;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60" name="Google Shape;1160;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61" name="Google Shape;1161;p23"/>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62" name="Google Shape;1162;p23"/>
                <p:cNvGrpSpPr/>
                <p:nvPr/>
              </p:nvGrpSpPr>
              <p:grpSpPr>
                <a:xfrm>
                  <a:off x="12075" y="4168525"/>
                  <a:ext cx="9144000" cy="930950"/>
                  <a:chOff x="12075" y="444775"/>
                  <a:chExt cx="9144000" cy="930950"/>
                </a:xfrm>
              </p:grpSpPr>
              <p:cxnSp>
                <p:nvCxnSpPr>
                  <p:cNvPr id="1163" name="Google Shape;1163;p23"/>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64" name="Google Shape;1164;p23"/>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65" name="Google Shape;1165;p23"/>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166" name="Google Shape;1166;p23"/>
          <p:cNvGrpSpPr/>
          <p:nvPr/>
        </p:nvGrpSpPr>
        <p:grpSpPr>
          <a:xfrm>
            <a:off x="-7" y="167200"/>
            <a:ext cx="8952587" cy="4867172"/>
            <a:chOff x="-7" y="167200"/>
            <a:chExt cx="8952587" cy="4867172"/>
          </a:xfrm>
        </p:grpSpPr>
        <p:grpSp>
          <p:nvGrpSpPr>
            <p:cNvPr id="1167" name="Google Shape;1167;p23"/>
            <p:cNvGrpSpPr/>
            <p:nvPr/>
          </p:nvGrpSpPr>
          <p:grpSpPr>
            <a:xfrm>
              <a:off x="297807" y="4643609"/>
              <a:ext cx="8654773" cy="390763"/>
              <a:chOff x="297807" y="4643609"/>
              <a:chExt cx="8654773" cy="390763"/>
            </a:xfrm>
          </p:grpSpPr>
          <p:sp>
            <p:nvSpPr>
              <p:cNvPr id="1168" name="Google Shape;1168;p23"/>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297807" y="4820393"/>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7" y="167200"/>
              <a:ext cx="1266969" cy="226225"/>
              <a:chOff x="-7" y="167200"/>
              <a:chExt cx="1266969" cy="226225"/>
            </a:xfrm>
          </p:grpSpPr>
          <p:sp>
            <p:nvSpPr>
              <p:cNvPr id="1171" name="Google Shape;1171;p23"/>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3" name="Google Shape;117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4" name="Google Shape;1174;p23"/>
          <p:cNvSpPr txBox="1"/>
          <p:nvPr>
            <p:ph idx="1" type="subTitle"/>
          </p:nvPr>
        </p:nvSpPr>
        <p:spPr>
          <a:xfrm>
            <a:off x="1108627" y="22475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5" name="Google Shape;1175;p23"/>
          <p:cNvSpPr txBox="1"/>
          <p:nvPr>
            <p:ph idx="2" type="subTitle"/>
          </p:nvPr>
        </p:nvSpPr>
        <p:spPr>
          <a:xfrm>
            <a:off x="3579000" y="22475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6" name="Google Shape;1176;p23"/>
          <p:cNvSpPr txBox="1"/>
          <p:nvPr>
            <p:ph idx="3" type="subTitle"/>
          </p:nvPr>
        </p:nvSpPr>
        <p:spPr>
          <a:xfrm>
            <a:off x="1108627" y="396860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7" name="Google Shape;1177;p23"/>
          <p:cNvSpPr txBox="1"/>
          <p:nvPr>
            <p:ph idx="4" type="subTitle"/>
          </p:nvPr>
        </p:nvSpPr>
        <p:spPr>
          <a:xfrm>
            <a:off x="3579000" y="396860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8" name="Google Shape;1178;p23"/>
          <p:cNvSpPr txBox="1"/>
          <p:nvPr>
            <p:ph idx="5" type="subTitle"/>
          </p:nvPr>
        </p:nvSpPr>
        <p:spPr>
          <a:xfrm>
            <a:off x="6049373" y="22475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9" name="Google Shape;1179;p23"/>
          <p:cNvSpPr txBox="1"/>
          <p:nvPr>
            <p:ph idx="6" type="subTitle"/>
          </p:nvPr>
        </p:nvSpPr>
        <p:spPr>
          <a:xfrm>
            <a:off x="6049373" y="396860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0" name="Google Shape;1180;p23"/>
          <p:cNvSpPr txBox="1"/>
          <p:nvPr>
            <p:ph idx="7" type="subTitle"/>
          </p:nvPr>
        </p:nvSpPr>
        <p:spPr>
          <a:xfrm>
            <a:off x="1109527" y="190315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1" name="Google Shape;1181;p23"/>
          <p:cNvSpPr txBox="1"/>
          <p:nvPr>
            <p:ph idx="8" type="subTitle"/>
          </p:nvPr>
        </p:nvSpPr>
        <p:spPr>
          <a:xfrm>
            <a:off x="3579900" y="190315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2" name="Google Shape;1182;p23"/>
          <p:cNvSpPr txBox="1"/>
          <p:nvPr>
            <p:ph idx="9" type="subTitle"/>
          </p:nvPr>
        </p:nvSpPr>
        <p:spPr>
          <a:xfrm>
            <a:off x="6050273" y="190315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3" name="Google Shape;1183;p23"/>
          <p:cNvSpPr txBox="1"/>
          <p:nvPr>
            <p:ph idx="13" type="subTitle"/>
          </p:nvPr>
        </p:nvSpPr>
        <p:spPr>
          <a:xfrm>
            <a:off x="1109527" y="362420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4" name="Google Shape;1184;p23"/>
          <p:cNvSpPr txBox="1"/>
          <p:nvPr>
            <p:ph idx="14" type="subTitle"/>
          </p:nvPr>
        </p:nvSpPr>
        <p:spPr>
          <a:xfrm>
            <a:off x="3579900" y="362420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1185" name="Google Shape;1185;p23"/>
          <p:cNvSpPr txBox="1"/>
          <p:nvPr>
            <p:ph idx="15" type="subTitle"/>
          </p:nvPr>
        </p:nvSpPr>
        <p:spPr>
          <a:xfrm>
            <a:off x="6050273" y="3624200"/>
            <a:ext cx="1984200" cy="51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186" name="Shape 1186"/>
        <p:cNvGrpSpPr/>
        <p:nvPr/>
      </p:nvGrpSpPr>
      <p:grpSpPr>
        <a:xfrm>
          <a:off x="0" y="0"/>
          <a:ext cx="0" cy="0"/>
          <a:chOff x="0" y="0"/>
          <a:chExt cx="0" cy="0"/>
        </a:xfrm>
      </p:grpSpPr>
      <p:grpSp>
        <p:nvGrpSpPr>
          <p:cNvPr id="1187" name="Google Shape;1187;p24"/>
          <p:cNvGrpSpPr/>
          <p:nvPr/>
        </p:nvGrpSpPr>
        <p:grpSpPr>
          <a:xfrm flipH="1">
            <a:off x="0" y="-161849"/>
            <a:ext cx="9144000" cy="5467198"/>
            <a:chOff x="0" y="-171451"/>
            <a:chExt cx="9144000" cy="5467198"/>
          </a:xfrm>
        </p:grpSpPr>
        <p:grpSp>
          <p:nvGrpSpPr>
            <p:cNvPr id="1188" name="Google Shape;1188;p24"/>
            <p:cNvGrpSpPr/>
            <p:nvPr/>
          </p:nvGrpSpPr>
          <p:grpSpPr>
            <a:xfrm>
              <a:off x="0" y="135850"/>
              <a:ext cx="9144000" cy="4654700"/>
              <a:chOff x="12075" y="212050"/>
              <a:chExt cx="9144000" cy="4654700"/>
            </a:xfrm>
          </p:grpSpPr>
          <p:grpSp>
            <p:nvGrpSpPr>
              <p:cNvPr id="1189" name="Google Shape;1189;p24"/>
              <p:cNvGrpSpPr/>
              <p:nvPr/>
            </p:nvGrpSpPr>
            <p:grpSpPr>
              <a:xfrm>
                <a:off x="12075" y="212050"/>
                <a:ext cx="9144000" cy="1396425"/>
                <a:chOff x="12075" y="212050"/>
                <a:chExt cx="9144000" cy="1396425"/>
              </a:xfrm>
            </p:grpSpPr>
            <p:cxnSp>
              <p:nvCxnSpPr>
                <p:cNvPr id="1190" name="Google Shape;1190;p2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1" name="Google Shape;1191;p2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2" name="Google Shape;1192;p2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3" name="Google Shape;1193;p2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94" name="Google Shape;1194;p24"/>
              <p:cNvGrpSpPr/>
              <p:nvPr/>
            </p:nvGrpSpPr>
            <p:grpSpPr>
              <a:xfrm>
                <a:off x="12075" y="2073925"/>
                <a:ext cx="9144000" cy="1396425"/>
                <a:chOff x="12075" y="212050"/>
                <a:chExt cx="9144000" cy="1396425"/>
              </a:xfrm>
            </p:grpSpPr>
            <p:cxnSp>
              <p:nvCxnSpPr>
                <p:cNvPr id="1195" name="Google Shape;1195;p2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6" name="Google Shape;1196;p2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7" name="Google Shape;1197;p2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198" name="Google Shape;1198;p2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199" name="Google Shape;1199;p24"/>
              <p:cNvGrpSpPr/>
              <p:nvPr/>
            </p:nvGrpSpPr>
            <p:grpSpPr>
              <a:xfrm>
                <a:off x="12075" y="3935800"/>
                <a:ext cx="9144000" cy="930950"/>
                <a:chOff x="12075" y="212050"/>
                <a:chExt cx="9144000" cy="930950"/>
              </a:xfrm>
            </p:grpSpPr>
            <p:cxnSp>
              <p:nvCxnSpPr>
                <p:cNvPr id="1200" name="Google Shape;1200;p2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1" name="Google Shape;1201;p2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2" name="Google Shape;1202;p2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203" name="Google Shape;1203;p24"/>
            <p:cNvGrpSpPr/>
            <p:nvPr/>
          </p:nvGrpSpPr>
          <p:grpSpPr>
            <a:xfrm>
              <a:off x="213575" y="-171451"/>
              <a:ext cx="8855100" cy="5467198"/>
              <a:chOff x="213575" y="-171451"/>
              <a:chExt cx="8855100" cy="5467198"/>
            </a:xfrm>
          </p:grpSpPr>
          <p:grpSp>
            <p:nvGrpSpPr>
              <p:cNvPr id="1204" name="Google Shape;1204;p24"/>
              <p:cNvGrpSpPr/>
              <p:nvPr/>
            </p:nvGrpSpPr>
            <p:grpSpPr>
              <a:xfrm rot="5400000">
                <a:off x="-192674" y="234798"/>
                <a:ext cx="5467198" cy="4654700"/>
                <a:chOff x="12075" y="444775"/>
                <a:chExt cx="9144000" cy="4654700"/>
              </a:xfrm>
            </p:grpSpPr>
            <p:grpSp>
              <p:nvGrpSpPr>
                <p:cNvPr id="1205" name="Google Shape;1205;p24"/>
                <p:cNvGrpSpPr/>
                <p:nvPr/>
              </p:nvGrpSpPr>
              <p:grpSpPr>
                <a:xfrm>
                  <a:off x="12075" y="444775"/>
                  <a:ext cx="9144000" cy="1396425"/>
                  <a:chOff x="12075" y="444775"/>
                  <a:chExt cx="9144000" cy="1396425"/>
                </a:xfrm>
              </p:grpSpPr>
              <p:cxnSp>
                <p:nvCxnSpPr>
                  <p:cNvPr id="1206" name="Google Shape;1206;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7" name="Google Shape;1207;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8" name="Google Shape;1208;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09" name="Google Shape;1209;p2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10" name="Google Shape;1210;p24"/>
                <p:cNvGrpSpPr/>
                <p:nvPr/>
              </p:nvGrpSpPr>
              <p:grpSpPr>
                <a:xfrm>
                  <a:off x="12075" y="2306650"/>
                  <a:ext cx="9144000" cy="1396425"/>
                  <a:chOff x="12075" y="444775"/>
                  <a:chExt cx="9144000" cy="1396425"/>
                </a:xfrm>
              </p:grpSpPr>
              <p:cxnSp>
                <p:nvCxnSpPr>
                  <p:cNvPr id="1211" name="Google Shape;1211;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2" name="Google Shape;1212;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3" name="Google Shape;1213;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4" name="Google Shape;1214;p2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15" name="Google Shape;1215;p24"/>
                <p:cNvGrpSpPr/>
                <p:nvPr/>
              </p:nvGrpSpPr>
              <p:grpSpPr>
                <a:xfrm>
                  <a:off x="12075" y="4168525"/>
                  <a:ext cx="9144000" cy="930950"/>
                  <a:chOff x="12075" y="444775"/>
                  <a:chExt cx="9144000" cy="930950"/>
                </a:xfrm>
              </p:grpSpPr>
              <p:cxnSp>
                <p:nvCxnSpPr>
                  <p:cNvPr id="1216" name="Google Shape;1216;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7" name="Google Shape;1217;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18" name="Google Shape;1218;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219" name="Google Shape;1219;p24"/>
              <p:cNvGrpSpPr/>
              <p:nvPr/>
            </p:nvGrpSpPr>
            <p:grpSpPr>
              <a:xfrm rot="5400000">
                <a:off x="4473201" y="700273"/>
                <a:ext cx="5467198" cy="3723750"/>
                <a:chOff x="12075" y="1375725"/>
                <a:chExt cx="9144000" cy="3723750"/>
              </a:xfrm>
            </p:grpSpPr>
            <p:grpSp>
              <p:nvGrpSpPr>
                <p:cNvPr id="1220" name="Google Shape;1220;p24"/>
                <p:cNvGrpSpPr/>
                <p:nvPr/>
              </p:nvGrpSpPr>
              <p:grpSpPr>
                <a:xfrm>
                  <a:off x="12075" y="1375725"/>
                  <a:ext cx="9144000" cy="465475"/>
                  <a:chOff x="12075" y="1375725"/>
                  <a:chExt cx="9144000" cy="465475"/>
                </a:xfrm>
              </p:grpSpPr>
              <p:cxnSp>
                <p:nvCxnSpPr>
                  <p:cNvPr id="1221" name="Google Shape;1221;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22" name="Google Shape;1222;p2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23" name="Google Shape;1223;p24"/>
                <p:cNvGrpSpPr/>
                <p:nvPr/>
              </p:nvGrpSpPr>
              <p:grpSpPr>
                <a:xfrm>
                  <a:off x="12075" y="2306650"/>
                  <a:ext cx="9144000" cy="1396425"/>
                  <a:chOff x="12075" y="444775"/>
                  <a:chExt cx="9144000" cy="1396425"/>
                </a:xfrm>
              </p:grpSpPr>
              <p:cxnSp>
                <p:nvCxnSpPr>
                  <p:cNvPr id="1224" name="Google Shape;1224;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25" name="Google Shape;1225;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26" name="Google Shape;1226;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27" name="Google Shape;1227;p2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28" name="Google Shape;1228;p24"/>
                <p:cNvGrpSpPr/>
                <p:nvPr/>
              </p:nvGrpSpPr>
              <p:grpSpPr>
                <a:xfrm>
                  <a:off x="12075" y="4168525"/>
                  <a:ext cx="9144000" cy="930950"/>
                  <a:chOff x="12075" y="444775"/>
                  <a:chExt cx="9144000" cy="930950"/>
                </a:xfrm>
              </p:grpSpPr>
              <p:cxnSp>
                <p:nvCxnSpPr>
                  <p:cNvPr id="1229" name="Google Shape;1229;p2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30" name="Google Shape;1230;p2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31" name="Google Shape;1231;p2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1232" name="Google Shape;1232;p24"/>
          <p:cNvSpPr txBox="1"/>
          <p:nvPr>
            <p:ph hasCustomPrompt="1" type="title"/>
          </p:nvPr>
        </p:nvSpPr>
        <p:spPr>
          <a:xfrm>
            <a:off x="4125350" y="539500"/>
            <a:ext cx="4087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6000"/>
              <a:buNone/>
              <a:defRPr sz="4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1233" name="Google Shape;1233;p24"/>
          <p:cNvSpPr txBox="1"/>
          <p:nvPr>
            <p:ph idx="1" type="subTitle"/>
          </p:nvPr>
        </p:nvSpPr>
        <p:spPr>
          <a:xfrm>
            <a:off x="4159414" y="1228425"/>
            <a:ext cx="4087800" cy="4692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p:txBody>
      </p:sp>
      <p:sp>
        <p:nvSpPr>
          <p:cNvPr id="1234" name="Google Shape;1234;p24"/>
          <p:cNvSpPr txBox="1"/>
          <p:nvPr>
            <p:ph hasCustomPrompt="1" idx="2" type="title"/>
          </p:nvPr>
        </p:nvSpPr>
        <p:spPr>
          <a:xfrm>
            <a:off x="4159414" y="1992700"/>
            <a:ext cx="4087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6000"/>
              <a:buNone/>
              <a:defRPr sz="4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1235" name="Google Shape;1235;p24"/>
          <p:cNvSpPr txBox="1"/>
          <p:nvPr>
            <p:ph idx="3" type="subTitle"/>
          </p:nvPr>
        </p:nvSpPr>
        <p:spPr>
          <a:xfrm>
            <a:off x="4159414" y="2681615"/>
            <a:ext cx="4087800" cy="4692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p:txBody>
      </p:sp>
      <p:sp>
        <p:nvSpPr>
          <p:cNvPr id="1236" name="Google Shape;1236;p24"/>
          <p:cNvSpPr txBox="1"/>
          <p:nvPr>
            <p:ph hasCustomPrompt="1" idx="4" type="title"/>
          </p:nvPr>
        </p:nvSpPr>
        <p:spPr>
          <a:xfrm>
            <a:off x="4159414" y="3445874"/>
            <a:ext cx="4087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SzPts val="6000"/>
              <a:buNone/>
              <a:defRPr sz="45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1237" name="Google Shape;1237;p24"/>
          <p:cNvSpPr txBox="1"/>
          <p:nvPr>
            <p:ph idx="5" type="subTitle"/>
          </p:nvPr>
        </p:nvSpPr>
        <p:spPr>
          <a:xfrm>
            <a:off x="4159414" y="4134800"/>
            <a:ext cx="4087800" cy="469200"/>
          </a:xfrm>
          <a:prstGeom prst="rect">
            <a:avLst/>
          </a:prstGeom>
          <a:solidFill>
            <a:schemeClr val="lt2"/>
          </a:solidFill>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600">
                <a:solidFill>
                  <a:schemeClr val="dk1"/>
                </a:solidFill>
              </a:defRPr>
            </a:lvl1pPr>
            <a:lvl2pPr lvl="1" rtl="0">
              <a:lnSpc>
                <a:spcPct val="100000"/>
              </a:lnSpc>
              <a:spcBef>
                <a:spcPts val="0"/>
              </a:spcBef>
              <a:spcAft>
                <a:spcPts val="0"/>
              </a:spcAft>
              <a:buClr>
                <a:schemeClr val="dk1"/>
              </a:buClr>
              <a:buSzPts val="2100"/>
              <a:buNone/>
              <a:defRPr sz="2100">
                <a:solidFill>
                  <a:schemeClr val="dk1"/>
                </a:solidFill>
              </a:defRPr>
            </a:lvl2pPr>
            <a:lvl3pPr lvl="2" rtl="0">
              <a:lnSpc>
                <a:spcPct val="100000"/>
              </a:lnSpc>
              <a:spcBef>
                <a:spcPts val="0"/>
              </a:spcBef>
              <a:spcAft>
                <a:spcPts val="0"/>
              </a:spcAft>
              <a:buClr>
                <a:schemeClr val="dk1"/>
              </a:buClr>
              <a:buSzPts val="2100"/>
              <a:buNone/>
              <a:defRPr sz="2100">
                <a:solidFill>
                  <a:schemeClr val="dk1"/>
                </a:solidFill>
              </a:defRPr>
            </a:lvl3pPr>
            <a:lvl4pPr lvl="3" rtl="0">
              <a:lnSpc>
                <a:spcPct val="100000"/>
              </a:lnSpc>
              <a:spcBef>
                <a:spcPts val="0"/>
              </a:spcBef>
              <a:spcAft>
                <a:spcPts val="0"/>
              </a:spcAft>
              <a:buClr>
                <a:schemeClr val="dk1"/>
              </a:buClr>
              <a:buSzPts val="2100"/>
              <a:buNone/>
              <a:defRPr sz="2100">
                <a:solidFill>
                  <a:schemeClr val="dk1"/>
                </a:solidFill>
              </a:defRPr>
            </a:lvl4pPr>
            <a:lvl5pPr lvl="4" rtl="0">
              <a:lnSpc>
                <a:spcPct val="100000"/>
              </a:lnSpc>
              <a:spcBef>
                <a:spcPts val="0"/>
              </a:spcBef>
              <a:spcAft>
                <a:spcPts val="0"/>
              </a:spcAft>
              <a:buClr>
                <a:schemeClr val="dk1"/>
              </a:buClr>
              <a:buSzPts val="2100"/>
              <a:buNone/>
              <a:defRPr sz="2100">
                <a:solidFill>
                  <a:schemeClr val="dk1"/>
                </a:solidFill>
              </a:defRPr>
            </a:lvl5pPr>
            <a:lvl6pPr lvl="5" rtl="0">
              <a:lnSpc>
                <a:spcPct val="100000"/>
              </a:lnSpc>
              <a:spcBef>
                <a:spcPts val="0"/>
              </a:spcBef>
              <a:spcAft>
                <a:spcPts val="0"/>
              </a:spcAft>
              <a:buClr>
                <a:schemeClr val="dk1"/>
              </a:buClr>
              <a:buSzPts val="2100"/>
              <a:buNone/>
              <a:defRPr sz="2100">
                <a:solidFill>
                  <a:schemeClr val="dk1"/>
                </a:solidFill>
              </a:defRPr>
            </a:lvl6pPr>
            <a:lvl7pPr lvl="6" rtl="0">
              <a:lnSpc>
                <a:spcPct val="100000"/>
              </a:lnSpc>
              <a:spcBef>
                <a:spcPts val="0"/>
              </a:spcBef>
              <a:spcAft>
                <a:spcPts val="0"/>
              </a:spcAft>
              <a:buClr>
                <a:schemeClr val="dk1"/>
              </a:buClr>
              <a:buSzPts val="2100"/>
              <a:buNone/>
              <a:defRPr sz="2100">
                <a:solidFill>
                  <a:schemeClr val="dk1"/>
                </a:solidFill>
              </a:defRPr>
            </a:lvl7pPr>
            <a:lvl8pPr lvl="7" rtl="0">
              <a:lnSpc>
                <a:spcPct val="100000"/>
              </a:lnSpc>
              <a:spcBef>
                <a:spcPts val="0"/>
              </a:spcBef>
              <a:spcAft>
                <a:spcPts val="0"/>
              </a:spcAft>
              <a:buClr>
                <a:schemeClr val="dk1"/>
              </a:buClr>
              <a:buSzPts val="2100"/>
              <a:buNone/>
              <a:defRPr sz="2100">
                <a:solidFill>
                  <a:schemeClr val="dk1"/>
                </a:solidFill>
              </a:defRPr>
            </a:lvl8pPr>
            <a:lvl9pPr lvl="8" rtl="0">
              <a:lnSpc>
                <a:spcPct val="100000"/>
              </a:lnSpc>
              <a:spcBef>
                <a:spcPts val="0"/>
              </a:spcBef>
              <a:spcAft>
                <a:spcPts val="0"/>
              </a:spcAft>
              <a:buClr>
                <a:schemeClr val="dk1"/>
              </a:buClr>
              <a:buSzPts val="2100"/>
              <a:buNone/>
              <a:defRPr sz="2100">
                <a:solidFill>
                  <a:schemeClr val="dk1"/>
                </a:solidFill>
              </a:defRPr>
            </a:lvl9pPr>
          </a:lstStyle>
          <a:p/>
        </p:txBody>
      </p:sp>
      <p:grpSp>
        <p:nvGrpSpPr>
          <p:cNvPr id="1238" name="Google Shape;1238;p24"/>
          <p:cNvGrpSpPr/>
          <p:nvPr/>
        </p:nvGrpSpPr>
        <p:grpSpPr>
          <a:xfrm>
            <a:off x="-7" y="167200"/>
            <a:ext cx="8952584" cy="4904836"/>
            <a:chOff x="-7" y="167200"/>
            <a:chExt cx="8952584" cy="4904836"/>
          </a:xfrm>
        </p:grpSpPr>
        <p:grpSp>
          <p:nvGrpSpPr>
            <p:cNvPr id="1239" name="Google Shape;1239;p24"/>
            <p:cNvGrpSpPr/>
            <p:nvPr/>
          </p:nvGrpSpPr>
          <p:grpSpPr>
            <a:xfrm>
              <a:off x="-7" y="167200"/>
              <a:ext cx="8952584" cy="4746443"/>
              <a:chOff x="-7" y="167200"/>
              <a:chExt cx="8952584" cy="4746443"/>
            </a:xfrm>
          </p:grpSpPr>
          <p:grpSp>
            <p:nvGrpSpPr>
              <p:cNvPr id="1240" name="Google Shape;1240;p24"/>
              <p:cNvGrpSpPr/>
              <p:nvPr/>
            </p:nvGrpSpPr>
            <p:grpSpPr>
              <a:xfrm>
                <a:off x="-7" y="167200"/>
                <a:ext cx="1266969" cy="226225"/>
                <a:chOff x="-7" y="167200"/>
                <a:chExt cx="1266969" cy="226225"/>
              </a:xfrm>
            </p:grpSpPr>
            <p:sp>
              <p:nvSpPr>
                <p:cNvPr id="1241" name="Google Shape;1241;p24"/>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4"/>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24"/>
              <p:cNvGrpSpPr/>
              <p:nvPr/>
            </p:nvGrpSpPr>
            <p:grpSpPr>
              <a:xfrm>
                <a:off x="7519182" y="245168"/>
                <a:ext cx="1433395" cy="4668474"/>
                <a:chOff x="7519182" y="245168"/>
                <a:chExt cx="1433395" cy="4668474"/>
              </a:xfrm>
            </p:grpSpPr>
            <p:sp>
              <p:nvSpPr>
                <p:cNvPr id="1244" name="Google Shape;1244;p24"/>
                <p:cNvSpPr/>
                <p:nvPr/>
              </p:nvSpPr>
              <p:spPr>
                <a:xfrm>
                  <a:off x="8593476" y="4554701"/>
                  <a:ext cx="359101" cy="358941"/>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4"/>
                <p:cNvSpPr/>
                <p:nvPr/>
              </p:nvSpPr>
              <p:spPr>
                <a:xfrm>
                  <a:off x="7519182" y="24516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6" name="Google Shape;1246;p24"/>
            <p:cNvGrpSpPr/>
            <p:nvPr/>
          </p:nvGrpSpPr>
          <p:grpSpPr>
            <a:xfrm flipH="1">
              <a:off x="8195652" y="4784989"/>
              <a:ext cx="291257" cy="287046"/>
              <a:chOff x="5456048" y="1794743"/>
              <a:chExt cx="178248" cy="175682"/>
            </a:xfrm>
          </p:grpSpPr>
          <p:sp>
            <p:nvSpPr>
              <p:cNvPr id="1247" name="Google Shape;1247;p24"/>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4"/>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49" name="Shape 1249"/>
        <p:cNvGrpSpPr/>
        <p:nvPr/>
      </p:nvGrpSpPr>
      <p:grpSpPr>
        <a:xfrm>
          <a:off x="0" y="0"/>
          <a:ext cx="0" cy="0"/>
          <a:chOff x="0" y="0"/>
          <a:chExt cx="0" cy="0"/>
        </a:xfrm>
      </p:grpSpPr>
      <p:grpSp>
        <p:nvGrpSpPr>
          <p:cNvPr id="1250" name="Google Shape;1250;p25"/>
          <p:cNvGrpSpPr/>
          <p:nvPr/>
        </p:nvGrpSpPr>
        <p:grpSpPr>
          <a:xfrm flipH="1">
            <a:off x="0" y="-161849"/>
            <a:ext cx="9144000" cy="5467198"/>
            <a:chOff x="0" y="-171451"/>
            <a:chExt cx="9144000" cy="5467198"/>
          </a:xfrm>
        </p:grpSpPr>
        <p:grpSp>
          <p:nvGrpSpPr>
            <p:cNvPr id="1251" name="Google Shape;1251;p25"/>
            <p:cNvGrpSpPr/>
            <p:nvPr/>
          </p:nvGrpSpPr>
          <p:grpSpPr>
            <a:xfrm>
              <a:off x="0" y="135850"/>
              <a:ext cx="9144000" cy="4654700"/>
              <a:chOff x="12075" y="212050"/>
              <a:chExt cx="9144000" cy="4654700"/>
            </a:xfrm>
          </p:grpSpPr>
          <p:grpSp>
            <p:nvGrpSpPr>
              <p:cNvPr id="1252" name="Google Shape;1252;p25"/>
              <p:cNvGrpSpPr/>
              <p:nvPr/>
            </p:nvGrpSpPr>
            <p:grpSpPr>
              <a:xfrm>
                <a:off x="12075" y="212050"/>
                <a:ext cx="9144000" cy="1396425"/>
                <a:chOff x="12075" y="212050"/>
                <a:chExt cx="9144000" cy="1396425"/>
              </a:xfrm>
            </p:grpSpPr>
            <p:cxnSp>
              <p:nvCxnSpPr>
                <p:cNvPr id="1253" name="Google Shape;1253;p2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54" name="Google Shape;1254;p2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55" name="Google Shape;1255;p2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56" name="Google Shape;1256;p2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57" name="Google Shape;1257;p25"/>
              <p:cNvGrpSpPr/>
              <p:nvPr/>
            </p:nvGrpSpPr>
            <p:grpSpPr>
              <a:xfrm>
                <a:off x="12075" y="2073925"/>
                <a:ext cx="9144000" cy="1396425"/>
                <a:chOff x="12075" y="212050"/>
                <a:chExt cx="9144000" cy="1396425"/>
              </a:xfrm>
            </p:grpSpPr>
            <p:cxnSp>
              <p:nvCxnSpPr>
                <p:cNvPr id="1258" name="Google Shape;1258;p2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59" name="Google Shape;1259;p2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60" name="Google Shape;1260;p2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61" name="Google Shape;1261;p2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62" name="Google Shape;1262;p25"/>
              <p:cNvGrpSpPr/>
              <p:nvPr/>
            </p:nvGrpSpPr>
            <p:grpSpPr>
              <a:xfrm>
                <a:off x="12075" y="3935800"/>
                <a:ext cx="9144000" cy="930950"/>
                <a:chOff x="12075" y="212050"/>
                <a:chExt cx="9144000" cy="930950"/>
              </a:xfrm>
            </p:grpSpPr>
            <p:cxnSp>
              <p:nvCxnSpPr>
                <p:cNvPr id="1263" name="Google Shape;1263;p2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64" name="Google Shape;1264;p2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65" name="Google Shape;1265;p2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266" name="Google Shape;1266;p25"/>
            <p:cNvGrpSpPr/>
            <p:nvPr/>
          </p:nvGrpSpPr>
          <p:grpSpPr>
            <a:xfrm>
              <a:off x="213575" y="-171451"/>
              <a:ext cx="8855100" cy="5467198"/>
              <a:chOff x="213575" y="-171451"/>
              <a:chExt cx="8855100" cy="5467198"/>
            </a:xfrm>
          </p:grpSpPr>
          <p:grpSp>
            <p:nvGrpSpPr>
              <p:cNvPr id="1267" name="Google Shape;1267;p25"/>
              <p:cNvGrpSpPr/>
              <p:nvPr/>
            </p:nvGrpSpPr>
            <p:grpSpPr>
              <a:xfrm rot="5400000">
                <a:off x="-192674" y="234798"/>
                <a:ext cx="5467198" cy="4654700"/>
                <a:chOff x="12075" y="444775"/>
                <a:chExt cx="9144000" cy="4654700"/>
              </a:xfrm>
            </p:grpSpPr>
            <p:grpSp>
              <p:nvGrpSpPr>
                <p:cNvPr id="1268" name="Google Shape;1268;p25"/>
                <p:cNvGrpSpPr/>
                <p:nvPr/>
              </p:nvGrpSpPr>
              <p:grpSpPr>
                <a:xfrm>
                  <a:off x="12075" y="444775"/>
                  <a:ext cx="9144000" cy="1396425"/>
                  <a:chOff x="12075" y="444775"/>
                  <a:chExt cx="9144000" cy="1396425"/>
                </a:xfrm>
              </p:grpSpPr>
              <p:cxnSp>
                <p:nvCxnSpPr>
                  <p:cNvPr id="1269" name="Google Shape;1269;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0" name="Google Shape;1270;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1" name="Google Shape;1271;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2" name="Google Shape;1272;p2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73" name="Google Shape;1273;p25"/>
                <p:cNvGrpSpPr/>
                <p:nvPr/>
              </p:nvGrpSpPr>
              <p:grpSpPr>
                <a:xfrm>
                  <a:off x="12075" y="2306650"/>
                  <a:ext cx="9144000" cy="1396425"/>
                  <a:chOff x="12075" y="444775"/>
                  <a:chExt cx="9144000" cy="1396425"/>
                </a:xfrm>
              </p:grpSpPr>
              <p:cxnSp>
                <p:nvCxnSpPr>
                  <p:cNvPr id="1274" name="Google Shape;1274;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5" name="Google Shape;1275;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6" name="Google Shape;1276;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77" name="Google Shape;1277;p2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78" name="Google Shape;1278;p25"/>
                <p:cNvGrpSpPr/>
                <p:nvPr/>
              </p:nvGrpSpPr>
              <p:grpSpPr>
                <a:xfrm>
                  <a:off x="12075" y="4168525"/>
                  <a:ext cx="9144000" cy="930950"/>
                  <a:chOff x="12075" y="444775"/>
                  <a:chExt cx="9144000" cy="930950"/>
                </a:xfrm>
              </p:grpSpPr>
              <p:cxnSp>
                <p:nvCxnSpPr>
                  <p:cNvPr id="1279" name="Google Shape;1279;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0" name="Google Shape;1280;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1" name="Google Shape;1281;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282" name="Google Shape;1282;p25"/>
              <p:cNvGrpSpPr/>
              <p:nvPr/>
            </p:nvGrpSpPr>
            <p:grpSpPr>
              <a:xfrm rot="5400000">
                <a:off x="4473201" y="700273"/>
                <a:ext cx="5467198" cy="3723750"/>
                <a:chOff x="12075" y="1375725"/>
                <a:chExt cx="9144000" cy="3723750"/>
              </a:xfrm>
            </p:grpSpPr>
            <p:grpSp>
              <p:nvGrpSpPr>
                <p:cNvPr id="1283" name="Google Shape;1283;p25"/>
                <p:cNvGrpSpPr/>
                <p:nvPr/>
              </p:nvGrpSpPr>
              <p:grpSpPr>
                <a:xfrm>
                  <a:off x="12075" y="1375725"/>
                  <a:ext cx="9144000" cy="465475"/>
                  <a:chOff x="12075" y="1375725"/>
                  <a:chExt cx="9144000" cy="465475"/>
                </a:xfrm>
              </p:grpSpPr>
              <p:cxnSp>
                <p:nvCxnSpPr>
                  <p:cNvPr id="1284" name="Google Shape;1284;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5" name="Google Shape;1285;p2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86" name="Google Shape;1286;p25"/>
                <p:cNvGrpSpPr/>
                <p:nvPr/>
              </p:nvGrpSpPr>
              <p:grpSpPr>
                <a:xfrm>
                  <a:off x="12075" y="2306650"/>
                  <a:ext cx="9144000" cy="1396425"/>
                  <a:chOff x="12075" y="444775"/>
                  <a:chExt cx="9144000" cy="1396425"/>
                </a:xfrm>
              </p:grpSpPr>
              <p:cxnSp>
                <p:nvCxnSpPr>
                  <p:cNvPr id="1287" name="Google Shape;1287;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8" name="Google Shape;1288;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89" name="Google Shape;1289;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90" name="Google Shape;1290;p2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291" name="Google Shape;1291;p25"/>
                <p:cNvGrpSpPr/>
                <p:nvPr/>
              </p:nvGrpSpPr>
              <p:grpSpPr>
                <a:xfrm>
                  <a:off x="12075" y="4168525"/>
                  <a:ext cx="9144000" cy="930950"/>
                  <a:chOff x="12075" y="444775"/>
                  <a:chExt cx="9144000" cy="930950"/>
                </a:xfrm>
              </p:grpSpPr>
              <p:cxnSp>
                <p:nvCxnSpPr>
                  <p:cNvPr id="1292" name="Google Shape;1292;p2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93" name="Google Shape;1293;p2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294" name="Google Shape;1294;p2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295" name="Google Shape;1295;p25"/>
          <p:cNvGrpSpPr/>
          <p:nvPr/>
        </p:nvGrpSpPr>
        <p:grpSpPr>
          <a:xfrm flipH="1">
            <a:off x="191418" y="167200"/>
            <a:ext cx="8952587" cy="4867172"/>
            <a:chOff x="-7" y="167200"/>
            <a:chExt cx="8952587" cy="4867172"/>
          </a:xfrm>
        </p:grpSpPr>
        <p:grpSp>
          <p:nvGrpSpPr>
            <p:cNvPr id="1296" name="Google Shape;1296;p25"/>
            <p:cNvGrpSpPr/>
            <p:nvPr/>
          </p:nvGrpSpPr>
          <p:grpSpPr>
            <a:xfrm>
              <a:off x="7519182" y="4467918"/>
              <a:ext cx="1433398" cy="566454"/>
              <a:chOff x="7519182" y="4467918"/>
              <a:chExt cx="1433398" cy="566454"/>
            </a:xfrm>
          </p:grpSpPr>
          <p:sp>
            <p:nvSpPr>
              <p:cNvPr id="1297" name="Google Shape;1297;p25"/>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5"/>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9" name="Google Shape;1299;p25"/>
            <p:cNvGrpSpPr/>
            <p:nvPr/>
          </p:nvGrpSpPr>
          <p:grpSpPr>
            <a:xfrm>
              <a:off x="-7" y="167200"/>
              <a:ext cx="1266969" cy="226225"/>
              <a:chOff x="-7" y="167200"/>
              <a:chExt cx="1266969" cy="226225"/>
            </a:xfrm>
          </p:grpSpPr>
          <p:sp>
            <p:nvSpPr>
              <p:cNvPr id="1300" name="Google Shape;1300;p25"/>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5"/>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02" name="Google Shape;1302;p25"/>
          <p:cNvSpPr txBox="1"/>
          <p:nvPr>
            <p:ph type="title"/>
          </p:nvPr>
        </p:nvSpPr>
        <p:spPr>
          <a:xfrm>
            <a:off x="3982663" y="525125"/>
            <a:ext cx="4448100" cy="105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500"/>
              <a:buNone/>
              <a:defRPr sz="8500"/>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
        <p:nvSpPr>
          <p:cNvPr id="1303" name="Google Shape;1303;p25"/>
          <p:cNvSpPr txBox="1"/>
          <p:nvPr>
            <p:ph idx="1" type="subTitle"/>
          </p:nvPr>
        </p:nvSpPr>
        <p:spPr>
          <a:xfrm>
            <a:off x="3982625" y="1763875"/>
            <a:ext cx="4448100" cy="105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04" name="Google Shape;1304;p25"/>
          <p:cNvSpPr txBox="1"/>
          <p:nvPr/>
        </p:nvSpPr>
        <p:spPr>
          <a:xfrm>
            <a:off x="3982675" y="3611950"/>
            <a:ext cx="4448100" cy="5562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100">
                <a:solidFill>
                  <a:schemeClr val="dk1"/>
                </a:solidFill>
                <a:latin typeface="Titillium Web"/>
                <a:ea typeface="Titillium Web"/>
                <a:cs typeface="Titillium Web"/>
                <a:sym typeface="Titillium Web"/>
              </a:rPr>
              <a:t>CREDITS: This presentation template was created by </a:t>
            </a:r>
            <a:r>
              <a:rPr lang="en" sz="1100" u="sng">
                <a:solidFill>
                  <a:schemeClr val="dk1"/>
                </a:solidFill>
                <a:latin typeface="Titillium Web"/>
                <a:ea typeface="Titillium Web"/>
                <a:cs typeface="Titillium Web"/>
                <a:sym typeface="Titillium Web"/>
                <a:hlinkClick r:id="rId2">
                  <a:extLst>
                    <a:ext uri="{A12FA001-AC4F-418D-AE19-62706E023703}">
                      <ahyp:hlinkClr val="tx"/>
                    </a:ext>
                  </a:extLst>
                </a:hlinkClick>
              </a:rPr>
              <a:t>Slidesgo</a:t>
            </a:r>
            <a:r>
              <a:rPr lang="en" sz="1100">
                <a:solidFill>
                  <a:schemeClr val="dk1"/>
                </a:solidFill>
                <a:latin typeface="Titillium Web"/>
                <a:ea typeface="Titillium Web"/>
                <a:cs typeface="Titillium Web"/>
                <a:sym typeface="Titillium Web"/>
              </a:rPr>
              <a:t>, and includes icons by </a:t>
            </a:r>
            <a:r>
              <a:rPr lang="en" sz="1100" u="sng">
                <a:solidFill>
                  <a:schemeClr val="dk1"/>
                </a:solidFill>
                <a:latin typeface="Titillium Web"/>
                <a:ea typeface="Titillium Web"/>
                <a:cs typeface="Titillium Web"/>
                <a:sym typeface="Titillium Web"/>
                <a:hlinkClick r:id="rId3">
                  <a:extLst>
                    <a:ext uri="{A12FA001-AC4F-418D-AE19-62706E023703}">
                      <ahyp:hlinkClr val="tx"/>
                    </a:ext>
                  </a:extLst>
                </a:hlinkClick>
              </a:rPr>
              <a:t>Flaticon</a:t>
            </a:r>
            <a:r>
              <a:rPr lang="en" sz="1100">
                <a:solidFill>
                  <a:schemeClr val="dk1"/>
                </a:solidFill>
                <a:latin typeface="Titillium Web"/>
                <a:ea typeface="Titillium Web"/>
                <a:cs typeface="Titillium Web"/>
                <a:sym typeface="Titillium Web"/>
              </a:rPr>
              <a:t>, and infographics &amp; images by </a:t>
            </a:r>
            <a:r>
              <a:rPr lang="en" sz="1100" u="sng">
                <a:solidFill>
                  <a:schemeClr val="dk1"/>
                </a:solidFill>
                <a:latin typeface="Titillium Web"/>
                <a:ea typeface="Titillium Web"/>
                <a:cs typeface="Titillium Web"/>
                <a:sym typeface="Titillium Web"/>
                <a:hlinkClick r:id="rId4">
                  <a:extLst>
                    <a:ext uri="{A12FA001-AC4F-418D-AE19-62706E023703}">
                      <ahyp:hlinkClr val="tx"/>
                    </a:ext>
                  </a:extLst>
                </a:hlinkClick>
              </a:rPr>
              <a:t>Freepik</a:t>
            </a:r>
            <a:r>
              <a:rPr lang="en" sz="1100" u="sng">
                <a:solidFill>
                  <a:schemeClr val="dk1"/>
                </a:solidFill>
                <a:latin typeface="Titillium Web"/>
                <a:ea typeface="Titillium Web"/>
                <a:cs typeface="Titillium Web"/>
                <a:sym typeface="Titillium Web"/>
              </a:rPr>
              <a:t> </a:t>
            </a:r>
            <a:endParaRPr sz="1100" u="sng">
              <a:solidFill>
                <a:schemeClr val="dk1"/>
              </a:solidFill>
              <a:latin typeface="Titillium Web"/>
              <a:ea typeface="Titillium Web"/>
              <a:cs typeface="Titillium Web"/>
              <a:sym typeface="Titillium Web"/>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05"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0" name="Google Shape;1310;p2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1" name="Google Shape;1311;p2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2" name="Google Shape;1312;p2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5" name="Google Shape;1315;p2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6" name="Google Shape;1316;p2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7" name="Google Shape;1317;p2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0" name="Google Shape;1320;p2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1" name="Google Shape;1321;p2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6" name="Google Shape;1326;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7" name="Google Shape;1327;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8" name="Google Shape;1328;p2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1" name="Google Shape;1331;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2" name="Google Shape;1332;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3" name="Google Shape;1333;p2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6" name="Google Shape;1336;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7" name="Google Shape;1337;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1" name="Google Shape;1341;p2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4" name="Google Shape;1344;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5" name="Google Shape;1345;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6" name="Google Shape;1346;p2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49" name="Google Shape;1349;p2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50" name="Google Shape;1350;p2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5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56" name="Google Shape;1356;p2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57" name="Google Shape;1357;p2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58" name="Google Shape;1358;p2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1" name="Google Shape;1361;p2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2" name="Google Shape;1362;p2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3" name="Google Shape;1363;p2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6" name="Google Shape;1366;p2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7" name="Google Shape;1367;p2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2" name="Google Shape;1372;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3" name="Google Shape;1373;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4" name="Google Shape;1374;p2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7" name="Google Shape;1377;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8" name="Google Shape;1378;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9" name="Google Shape;1379;p2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82" name="Google Shape;1382;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83" name="Google Shape;1383;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87" name="Google Shape;1387;p2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0" name="Google Shape;1390;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1" name="Google Shape;1391;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2" name="Google Shape;1392;p2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5" name="Google Shape;1395;p2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96" name="Google Shape;1396;p2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7"/>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1" name="Google Shape;1401;p27"/>
            <p:cNvGrpSpPr/>
            <p:nvPr/>
          </p:nvGrpSpPr>
          <p:grpSpPr>
            <a:xfrm>
              <a:off x="-7" y="167200"/>
              <a:ext cx="1266969" cy="226225"/>
              <a:chOff x="-7" y="167200"/>
              <a:chExt cx="1266969" cy="226225"/>
            </a:xfrm>
          </p:grpSpPr>
          <p:sp>
            <p:nvSpPr>
              <p:cNvPr id="1402" name="Google Shape;1402;p27"/>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7"/>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04" name="Google Shape;1404;p27"/>
          <p:cNvSpPr/>
          <p:nvPr/>
        </p:nvSpPr>
        <p:spPr>
          <a:xfrm>
            <a:off x="8636475" y="4719725"/>
            <a:ext cx="377400" cy="377400"/>
          </a:xfrm>
          <a:prstGeom prst="mathMultiply">
            <a:avLst>
              <a:gd fmla="val 16276" name="adj1"/>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fmla="val 16276" name="adj1"/>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tillium Web"/>
              <a:ea typeface="Titillium Web"/>
              <a:cs typeface="Titillium Web"/>
              <a:sym typeface="Titillium Web"/>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grpSp>
        <p:nvGrpSpPr>
          <p:cNvPr id="127" name="Google Shape;127;p4"/>
          <p:cNvGrpSpPr/>
          <p:nvPr/>
        </p:nvGrpSpPr>
        <p:grpSpPr>
          <a:xfrm flipH="1">
            <a:off x="0" y="-161849"/>
            <a:ext cx="9144000" cy="5467198"/>
            <a:chOff x="0" y="-171451"/>
            <a:chExt cx="9144000" cy="5467198"/>
          </a:xfrm>
        </p:grpSpPr>
        <p:grpSp>
          <p:nvGrpSpPr>
            <p:cNvPr id="128" name="Google Shape;128;p4"/>
            <p:cNvGrpSpPr/>
            <p:nvPr/>
          </p:nvGrpSpPr>
          <p:grpSpPr>
            <a:xfrm>
              <a:off x="0" y="135850"/>
              <a:ext cx="9144000" cy="4654700"/>
              <a:chOff x="12075" y="212050"/>
              <a:chExt cx="9144000" cy="4654700"/>
            </a:xfrm>
          </p:grpSpPr>
          <p:grpSp>
            <p:nvGrpSpPr>
              <p:cNvPr id="129" name="Google Shape;129;p4"/>
              <p:cNvGrpSpPr/>
              <p:nvPr/>
            </p:nvGrpSpPr>
            <p:grpSpPr>
              <a:xfrm>
                <a:off x="12075" y="212050"/>
                <a:ext cx="9144000" cy="1396425"/>
                <a:chOff x="12075" y="212050"/>
                <a:chExt cx="9144000" cy="1396425"/>
              </a:xfrm>
            </p:grpSpPr>
            <p:cxnSp>
              <p:nvCxnSpPr>
                <p:cNvPr id="130" name="Google Shape;130;p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1" name="Google Shape;131;p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2" name="Google Shape;132;p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3" name="Google Shape;133;p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4" name="Google Shape;134;p4"/>
              <p:cNvGrpSpPr/>
              <p:nvPr/>
            </p:nvGrpSpPr>
            <p:grpSpPr>
              <a:xfrm>
                <a:off x="12075" y="2073925"/>
                <a:ext cx="9144000" cy="1396425"/>
                <a:chOff x="12075" y="212050"/>
                <a:chExt cx="9144000" cy="1396425"/>
              </a:xfrm>
            </p:grpSpPr>
            <p:cxnSp>
              <p:nvCxnSpPr>
                <p:cNvPr id="135" name="Google Shape;135;p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6" name="Google Shape;136;p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7" name="Google Shape;137;p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38" name="Google Shape;138;p4"/>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39" name="Google Shape;139;p4"/>
              <p:cNvGrpSpPr/>
              <p:nvPr/>
            </p:nvGrpSpPr>
            <p:grpSpPr>
              <a:xfrm>
                <a:off x="12075" y="3935800"/>
                <a:ext cx="9144000" cy="930950"/>
                <a:chOff x="12075" y="212050"/>
                <a:chExt cx="9144000" cy="930950"/>
              </a:xfrm>
            </p:grpSpPr>
            <p:cxnSp>
              <p:nvCxnSpPr>
                <p:cNvPr id="140" name="Google Shape;140;p4"/>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1" name="Google Shape;141;p4"/>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2" name="Google Shape;142;p4"/>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43" name="Google Shape;143;p4"/>
            <p:cNvGrpSpPr/>
            <p:nvPr/>
          </p:nvGrpSpPr>
          <p:grpSpPr>
            <a:xfrm>
              <a:off x="213575" y="-171451"/>
              <a:ext cx="8855100" cy="5467198"/>
              <a:chOff x="213575" y="-171451"/>
              <a:chExt cx="8855100" cy="5467198"/>
            </a:xfrm>
          </p:grpSpPr>
          <p:grpSp>
            <p:nvGrpSpPr>
              <p:cNvPr id="144" name="Google Shape;144;p4"/>
              <p:cNvGrpSpPr/>
              <p:nvPr/>
            </p:nvGrpSpPr>
            <p:grpSpPr>
              <a:xfrm rot="5400000">
                <a:off x="-192674" y="234798"/>
                <a:ext cx="5467198" cy="4654700"/>
                <a:chOff x="12075" y="444775"/>
                <a:chExt cx="9144000" cy="4654700"/>
              </a:xfrm>
            </p:grpSpPr>
            <p:grpSp>
              <p:nvGrpSpPr>
                <p:cNvPr id="145" name="Google Shape;145;p4"/>
                <p:cNvGrpSpPr/>
                <p:nvPr/>
              </p:nvGrpSpPr>
              <p:grpSpPr>
                <a:xfrm>
                  <a:off x="12075" y="444775"/>
                  <a:ext cx="9144000" cy="1396425"/>
                  <a:chOff x="12075" y="444775"/>
                  <a:chExt cx="9144000" cy="1396425"/>
                </a:xfrm>
              </p:grpSpPr>
              <p:cxnSp>
                <p:nvCxnSpPr>
                  <p:cNvPr id="146" name="Google Shape;146;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7" name="Google Shape;147;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8" name="Google Shape;148;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49" name="Google Shape;149;p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50" name="Google Shape;150;p4"/>
                <p:cNvGrpSpPr/>
                <p:nvPr/>
              </p:nvGrpSpPr>
              <p:grpSpPr>
                <a:xfrm>
                  <a:off x="12075" y="2306650"/>
                  <a:ext cx="9144000" cy="1396425"/>
                  <a:chOff x="12075" y="444775"/>
                  <a:chExt cx="9144000" cy="1396425"/>
                </a:xfrm>
              </p:grpSpPr>
              <p:cxnSp>
                <p:nvCxnSpPr>
                  <p:cNvPr id="151" name="Google Shape;151;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2" name="Google Shape;152;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3" name="Google Shape;153;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4" name="Google Shape;154;p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55" name="Google Shape;155;p4"/>
                <p:cNvGrpSpPr/>
                <p:nvPr/>
              </p:nvGrpSpPr>
              <p:grpSpPr>
                <a:xfrm>
                  <a:off x="12075" y="4168525"/>
                  <a:ext cx="9144000" cy="930950"/>
                  <a:chOff x="12075" y="444775"/>
                  <a:chExt cx="9144000" cy="930950"/>
                </a:xfrm>
              </p:grpSpPr>
              <p:cxnSp>
                <p:nvCxnSpPr>
                  <p:cNvPr id="156" name="Google Shape;156;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7" name="Google Shape;157;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58" name="Google Shape;158;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59" name="Google Shape;159;p4"/>
              <p:cNvGrpSpPr/>
              <p:nvPr/>
            </p:nvGrpSpPr>
            <p:grpSpPr>
              <a:xfrm rot="5400000">
                <a:off x="4473201" y="700273"/>
                <a:ext cx="5467198" cy="3723750"/>
                <a:chOff x="12075" y="1375725"/>
                <a:chExt cx="9144000" cy="3723750"/>
              </a:xfrm>
            </p:grpSpPr>
            <p:grpSp>
              <p:nvGrpSpPr>
                <p:cNvPr id="160" name="Google Shape;160;p4"/>
                <p:cNvGrpSpPr/>
                <p:nvPr/>
              </p:nvGrpSpPr>
              <p:grpSpPr>
                <a:xfrm>
                  <a:off x="12075" y="1375725"/>
                  <a:ext cx="9144000" cy="465475"/>
                  <a:chOff x="12075" y="1375725"/>
                  <a:chExt cx="9144000" cy="465475"/>
                </a:xfrm>
              </p:grpSpPr>
              <p:cxnSp>
                <p:nvCxnSpPr>
                  <p:cNvPr id="161" name="Google Shape;161;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62" name="Google Shape;162;p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63" name="Google Shape;163;p4"/>
                <p:cNvGrpSpPr/>
                <p:nvPr/>
              </p:nvGrpSpPr>
              <p:grpSpPr>
                <a:xfrm>
                  <a:off x="12075" y="2306650"/>
                  <a:ext cx="9144000" cy="1396425"/>
                  <a:chOff x="12075" y="444775"/>
                  <a:chExt cx="9144000" cy="1396425"/>
                </a:xfrm>
              </p:grpSpPr>
              <p:cxnSp>
                <p:nvCxnSpPr>
                  <p:cNvPr id="164" name="Google Shape;164;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65" name="Google Shape;165;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66" name="Google Shape;166;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67" name="Google Shape;167;p4"/>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68" name="Google Shape;168;p4"/>
                <p:cNvGrpSpPr/>
                <p:nvPr/>
              </p:nvGrpSpPr>
              <p:grpSpPr>
                <a:xfrm>
                  <a:off x="12075" y="4168525"/>
                  <a:ext cx="9144000" cy="930950"/>
                  <a:chOff x="12075" y="444775"/>
                  <a:chExt cx="9144000" cy="930950"/>
                </a:xfrm>
              </p:grpSpPr>
              <p:cxnSp>
                <p:nvCxnSpPr>
                  <p:cNvPr id="169" name="Google Shape;169;p4"/>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70" name="Google Shape;170;p4"/>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71" name="Google Shape;171;p4"/>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172" name="Google Shape;172;p4"/>
          <p:cNvGrpSpPr/>
          <p:nvPr/>
        </p:nvGrpSpPr>
        <p:grpSpPr>
          <a:xfrm>
            <a:off x="-7" y="167200"/>
            <a:ext cx="8952587" cy="4867172"/>
            <a:chOff x="-7" y="167200"/>
            <a:chExt cx="8952587" cy="4867172"/>
          </a:xfrm>
        </p:grpSpPr>
        <p:sp>
          <p:nvSpPr>
            <p:cNvPr id="173" name="Google Shape;173;p4"/>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4"/>
            <p:cNvGrpSpPr/>
            <p:nvPr/>
          </p:nvGrpSpPr>
          <p:grpSpPr>
            <a:xfrm>
              <a:off x="-7" y="167200"/>
              <a:ext cx="1266969" cy="226225"/>
              <a:chOff x="-7" y="167200"/>
              <a:chExt cx="1266969" cy="226225"/>
            </a:xfrm>
          </p:grpSpPr>
          <p:sp>
            <p:nvSpPr>
              <p:cNvPr id="175" name="Google Shape;175;p4"/>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7" name="Google Shape;17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4"/>
          <p:cNvSpPr txBox="1"/>
          <p:nvPr>
            <p:ph idx="1" type="body"/>
          </p:nvPr>
        </p:nvSpPr>
        <p:spPr>
          <a:xfrm>
            <a:off x="720000" y="1215751"/>
            <a:ext cx="7704000" cy="4755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gn="ctr">
              <a:lnSpc>
                <a:spcPct val="100000"/>
              </a:lnSpc>
              <a:spcBef>
                <a:spcPts val="0"/>
              </a:spcBef>
              <a:spcAft>
                <a:spcPts val="0"/>
              </a:spcAft>
              <a:buSzPts val="1400"/>
              <a:buFont typeface="Nunito Light"/>
              <a:buChar char="○"/>
              <a:defRPr/>
            </a:lvl2pPr>
            <a:lvl3pPr indent="-317500" lvl="2" marL="1371600" rtl="0" algn="ctr">
              <a:lnSpc>
                <a:spcPct val="100000"/>
              </a:lnSpc>
              <a:spcBef>
                <a:spcPts val="0"/>
              </a:spcBef>
              <a:spcAft>
                <a:spcPts val="0"/>
              </a:spcAft>
              <a:buSzPts val="1400"/>
              <a:buFont typeface="Nunito Light"/>
              <a:buChar char="■"/>
              <a:defRPr/>
            </a:lvl3pPr>
            <a:lvl4pPr indent="-317500" lvl="3" marL="1828800" rtl="0" algn="ctr">
              <a:lnSpc>
                <a:spcPct val="100000"/>
              </a:lnSpc>
              <a:spcBef>
                <a:spcPts val="0"/>
              </a:spcBef>
              <a:spcAft>
                <a:spcPts val="0"/>
              </a:spcAft>
              <a:buSzPts val="1400"/>
              <a:buFont typeface="Nunito Light"/>
              <a:buChar char="●"/>
              <a:defRPr/>
            </a:lvl4pPr>
            <a:lvl5pPr indent="-317500" lvl="4" marL="2286000" rtl="0" algn="ctr">
              <a:lnSpc>
                <a:spcPct val="100000"/>
              </a:lnSpc>
              <a:spcBef>
                <a:spcPts val="0"/>
              </a:spcBef>
              <a:spcAft>
                <a:spcPts val="0"/>
              </a:spcAft>
              <a:buSzPts val="1400"/>
              <a:buFont typeface="Nunito Light"/>
              <a:buChar char="○"/>
              <a:defRPr/>
            </a:lvl5pPr>
            <a:lvl6pPr indent="-317500" lvl="5" marL="2743200" rtl="0" algn="ctr">
              <a:lnSpc>
                <a:spcPct val="100000"/>
              </a:lnSpc>
              <a:spcBef>
                <a:spcPts val="0"/>
              </a:spcBef>
              <a:spcAft>
                <a:spcPts val="0"/>
              </a:spcAft>
              <a:buSzPts val="1400"/>
              <a:buFont typeface="Nunito Light"/>
              <a:buChar char="■"/>
              <a:defRPr/>
            </a:lvl6pPr>
            <a:lvl7pPr indent="-317500" lvl="6" marL="3200400" rtl="0" algn="ctr">
              <a:lnSpc>
                <a:spcPct val="100000"/>
              </a:lnSpc>
              <a:spcBef>
                <a:spcPts val="0"/>
              </a:spcBef>
              <a:spcAft>
                <a:spcPts val="0"/>
              </a:spcAft>
              <a:buSzPts val="1400"/>
              <a:buFont typeface="Nunito Light"/>
              <a:buChar char="●"/>
              <a:defRPr/>
            </a:lvl7pPr>
            <a:lvl8pPr indent="-317500" lvl="7" marL="3657600" rtl="0" algn="ctr">
              <a:lnSpc>
                <a:spcPct val="100000"/>
              </a:lnSpc>
              <a:spcBef>
                <a:spcPts val="0"/>
              </a:spcBef>
              <a:spcAft>
                <a:spcPts val="0"/>
              </a:spcAft>
              <a:buSzPts val="1400"/>
              <a:buFont typeface="Nunito Light"/>
              <a:buChar char="○"/>
              <a:defRPr/>
            </a:lvl8pPr>
            <a:lvl9pPr indent="-317500" lvl="8" marL="4114800" rtl="0" algn="ctr">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9" name="Shape 179"/>
        <p:cNvGrpSpPr/>
        <p:nvPr/>
      </p:nvGrpSpPr>
      <p:grpSpPr>
        <a:xfrm>
          <a:off x="0" y="0"/>
          <a:ext cx="0" cy="0"/>
          <a:chOff x="0" y="0"/>
          <a:chExt cx="0" cy="0"/>
        </a:xfrm>
      </p:grpSpPr>
      <p:grpSp>
        <p:nvGrpSpPr>
          <p:cNvPr id="180" name="Google Shape;180;p5"/>
          <p:cNvGrpSpPr/>
          <p:nvPr/>
        </p:nvGrpSpPr>
        <p:grpSpPr>
          <a:xfrm flipH="1">
            <a:off x="0" y="-161849"/>
            <a:ext cx="9144000" cy="5467198"/>
            <a:chOff x="0" y="-171451"/>
            <a:chExt cx="9144000" cy="5467198"/>
          </a:xfrm>
        </p:grpSpPr>
        <p:grpSp>
          <p:nvGrpSpPr>
            <p:cNvPr id="181" name="Google Shape;181;p5"/>
            <p:cNvGrpSpPr/>
            <p:nvPr/>
          </p:nvGrpSpPr>
          <p:grpSpPr>
            <a:xfrm>
              <a:off x="0" y="135850"/>
              <a:ext cx="9144000" cy="4654700"/>
              <a:chOff x="12075" y="212050"/>
              <a:chExt cx="9144000" cy="4654700"/>
            </a:xfrm>
          </p:grpSpPr>
          <p:grpSp>
            <p:nvGrpSpPr>
              <p:cNvPr id="182" name="Google Shape;182;p5"/>
              <p:cNvGrpSpPr/>
              <p:nvPr/>
            </p:nvGrpSpPr>
            <p:grpSpPr>
              <a:xfrm>
                <a:off x="12075" y="212050"/>
                <a:ext cx="9144000" cy="1396425"/>
                <a:chOff x="12075" y="212050"/>
                <a:chExt cx="9144000" cy="1396425"/>
              </a:xfrm>
            </p:grpSpPr>
            <p:cxnSp>
              <p:nvCxnSpPr>
                <p:cNvPr id="183" name="Google Shape;183;p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4" name="Google Shape;184;p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5" name="Google Shape;185;p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6" name="Google Shape;186;p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87" name="Google Shape;187;p5"/>
              <p:cNvGrpSpPr/>
              <p:nvPr/>
            </p:nvGrpSpPr>
            <p:grpSpPr>
              <a:xfrm>
                <a:off x="12075" y="2073925"/>
                <a:ext cx="9144000" cy="1396425"/>
                <a:chOff x="12075" y="212050"/>
                <a:chExt cx="9144000" cy="1396425"/>
              </a:xfrm>
            </p:grpSpPr>
            <p:cxnSp>
              <p:nvCxnSpPr>
                <p:cNvPr id="188" name="Google Shape;188;p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89" name="Google Shape;189;p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0" name="Google Shape;190;p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1" name="Google Shape;191;p5"/>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192" name="Google Shape;192;p5"/>
              <p:cNvGrpSpPr/>
              <p:nvPr/>
            </p:nvGrpSpPr>
            <p:grpSpPr>
              <a:xfrm>
                <a:off x="12075" y="3935800"/>
                <a:ext cx="9144000" cy="930950"/>
                <a:chOff x="12075" y="212050"/>
                <a:chExt cx="9144000" cy="930950"/>
              </a:xfrm>
            </p:grpSpPr>
            <p:cxnSp>
              <p:nvCxnSpPr>
                <p:cNvPr id="193" name="Google Shape;193;p5"/>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4" name="Google Shape;194;p5"/>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195" name="Google Shape;195;p5"/>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196" name="Google Shape;196;p5"/>
            <p:cNvGrpSpPr/>
            <p:nvPr/>
          </p:nvGrpSpPr>
          <p:grpSpPr>
            <a:xfrm>
              <a:off x="213575" y="-171451"/>
              <a:ext cx="8855100" cy="5467198"/>
              <a:chOff x="213575" y="-171451"/>
              <a:chExt cx="8855100" cy="5467198"/>
            </a:xfrm>
          </p:grpSpPr>
          <p:grpSp>
            <p:nvGrpSpPr>
              <p:cNvPr id="197" name="Google Shape;197;p5"/>
              <p:cNvGrpSpPr/>
              <p:nvPr/>
            </p:nvGrpSpPr>
            <p:grpSpPr>
              <a:xfrm rot="5400000">
                <a:off x="-192674" y="234798"/>
                <a:ext cx="5467198" cy="4654700"/>
                <a:chOff x="12075" y="444775"/>
                <a:chExt cx="9144000" cy="4654700"/>
              </a:xfrm>
            </p:grpSpPr>
            <p:grpSp>
              <p:nvGrpSpPr>
                <p:cNvPr id="198" name="Google Shape;198;p5"/>
                <p:cNvGrpSpPr/>
                <p:nvPr/>
              </p:nvGrpSpPr>
              <p:grpSpPr>
                <a:xfrm>
                  <a:off x="12075" y="444775"/>
                  <a:ext cx="9144000" cy="1396425"/>
                  <a:chOff x="12075" y="444775"/>
                  <a:chExt cx="9144000" cy="1396425"/>
                </a:xfrm>
              </p:grpSpPr>
              <p:cxnSp>
                <p:nvCxnSpPr>
                  <p:cNvPr id="199" name="Google Shape;199;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0" name="Google Shape;200;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1" name="Google Shape;201;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2" name="Google Shape;202;p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03" name="Google Shape;203;p5"/>
                <p:cNvGrpSpPr/>
                <p:nvPr/>
              </p:nvGrpSpPr>
              <p:grpSpPr>
                <a:xfrm>
                  <a:off x="12075" y="2306650"/>
                  <a:ext cx="9144000" cy="1396425"/>
                  <a:chOff x="12075" y="444775"/>
                  <a:chExt cx="9144000" cy="1396425"/>
                </a:xfrm>
              </p:grpSpPr>
              <p:cxnSp>
                <p:nvCxnSpPr>
                  <p:cNvPr id="204" name="Google Shape;204;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5" name="Google Shape;205;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6" name="Google Shape;206;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07" name="Google Shape;207;p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08" name="Google Shape;208;p5"/>
                <p:cNvGrpSpPr/>
                <p:nvPr/>
              </p:nvGrpSpPr>
              <p:grpSpPr>
                <a:xfrm>
                  <a:off x="12075" y="4168525"/>
                  <a:ext cx="9144000" cy="930950"/>
                  <a:chOff x="12075" y="444775"/>
                  <a:chExt cx="9144000" cy="930950"/>
                </a:xfrm>
              </p:grpSpPr>
              <p:cxnSp>
                <p:nvCxnSpPr>
                  <p:cNvPr id="209" name="Google Shape;209;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0" name="Google Shape;210;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1" name="Google Shape;211;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212" name="Google Shape;212;p5"/>
              <p:cNvGrpSpPr/>
              <p:nvPr/>
            </p:nvGrpSpPr>
            <p:grpSpPr>
              <a:xfrm rot="5400000">
                <a:off x="4473201" y="700273"/>
                <a:ext cx="5467198" cy="3723750"/>
                <a:chOff x="12075" y="1375725"/>
                <a:chExt cx="9144000" cy="3723750"/>
              </a:xfrm>
            </p:grpSpPr>
            <p:grpSp>
              <p:nvGrpSpPr>
                <p:cNvPr id="213" name="Google Shape;213;p5"/>
                <p:cNvGrpSpPr/>
                <p:nvPr/>
              </p:nvGrpSpPr>
              <p:grpSpPr>
                <a:xfrm>
                  <a:off x="12075" y="1375725"/>
                  <a:ext cx="9144000" cy="465475"/>
                  <a:chOff x="12075" y="1375725"/>
                  <a:chExt cx="9144000" cy="465475"/>
                </a:xfrm>
              </p:grpSpPr>
              <p:cxnSp>
                <p:nvCxnSpPr>
                  <p:cNvPr id="214" name="Google Shape;214;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5" name="Google Shape;215;p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16" name="Google Shape;216;p5"/>
                <p:cNvGrpSpPr/>
                <p:nvPr/>
              </p:nvGrpSpPr>
              <p:grpSpPr>
                <a:xfrm>
                  <a:off x="12075" y="2306650"/>
                  <a:ext cx="9144000" cy="1396425"/>
                  <a:chOff x="12075" y="444775"/>
                  <a:chExt cx="9144000" cy="1396425"/>
                </a:xfrm>
              </p:grpSpPr>
              <p:cxnSp>
                <p:nvCxnSpPr>
                  <p:cNvPr id="217" name="Google Shape;217;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8" name="Google Shape;218;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19" name="Google Shape;219;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20" name="Google Shape;220;p5"/>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21" name="Google Shape;221;p5"/>
                <p:cNvGrpSpPr/>
                <p:nvPr/>
              </p:nvGrpSpPr>
              <p:grpSpPr>
                <a:xfrm>
                  <a:off x="12075" y="4168525"/>
                  <a:ext cx="9144000" cy="930950"/>
                  <a:chOff x="12075" y="444775"/>
                  <a:chExt cx="9144000" cy="930950"/>
                </a:xfrm>
              </p:grpSpPr>
              <p:cxnSp>
                <p:nvCxnSpPr>
                  <p:cNvPr id="222" name="Google Shape;222;p5"/>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23" name="Google Shape;223;p5"/>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24" name="Google Shape;224;p5"/>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225" name="Google Shape;225;p5"/>
          <p:cNvGrpSpPr/>
          <p:nvPr/>
        </p:nvGrpSpPr>
        <p:grpSpPr>
          <a:xfrm>
            <a:off x="-7" y="167200"/>
            <a:ext cx="8952587" cy="4867172"/>
            <a:chOff x="-7" y="167200"/>
            <a:chExt cx="8952587" cy="4867172"/>
          </a:xfrm>
        </p:grpSpPr>
        <p:grpSp>
          <p:nvGrpSpPr>
            <p:cNvPr id="226" name="Google Shape;226;p5"/>
            <p:cNvGrpSpPr/>
            <p:nvPr/>
          </p:nvGrpSpPr>
          <p:grpSpPr>
            <a:xfrm>
              <a:off x="7519182" y="4467918"/>
              <a:ext cx="1433398" cy="566454"/>
              <a:chOff x="7519182" y="4467918"/>
              <a:chExt cx="1433398" cy="566454"/>
            </a:xfrm>
          </p:grpSpPr>
          <p:sp>
            <p:nvSpPr>
              <p:cNvPr id="227" name="Google Shape;227;p5"/>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5"/>
            <p:cNvGrpSpPr/>
            <p:nvPr/>
          </p:nvGrpSpPr>
          <p:grpSpPr>
            <a:xfrm>
              <a:off x="-7" y="167200"/>
              <a:ext cx="1266969" cy="226225"/>
              <a:chOff x="-7" y="167200"/>
              <a:chExt cx="1266969" cy="226225"/>
            </a:xfrm>
          </p:grpSpPr>
          <p:sp>
            <p:nvSpPr>
              <p:cNvPr id="230" name="Google Shape;230;p5"/>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2" name="Google Shape;23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3" name="Google Shape;233;p5"/>
          <p:cNvSpPr txBox="1"/>
          <p:nvPr>
            <p:ph idx="1" type="subTitle"/>
          </p:nvPr>
        </p:nvSpPr>
        <p:spPr>
          <a:xfrm>
            <a:off x="5055284" y="37714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4" name="Google Shape;234;p5"/>
          <p:cNvSpPr txBox="1"/>
          <p:nvPr>
            <p:ph idx="2" type="subTitle"/>
          </p:nvPr>
        </p:nvSpPr>
        <p:spPr>
          <a:xfrm>
            <a:off x="1583300" y="37714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5" name="Google Shape;235;p5"/>
          <p:cNvSpPr txBox="1"/>
          <p:nvPr>
            <p:ph idx="3" type="subTitle"/>
          </p:nvPr>
        </p:nvSpPr>
        <p:spPr>
          <a:xfrm>
            <a:off x="5055275" y="32749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
        <p:nvSpPr>
          <p:cNvPr id="236" name="Google Shape;236;p5"/>
          <p:cNvSpPr txBox="1"/>
          <p:nvPr>
            <p:ph idx="4" type="subTitle"/>
          </p:nvPr>
        </p:nvSpPr>
        <p:spPr>
          <a:xfrm>
            <a:off x="1583075" y="32749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arlow Semi Condensed"/>
              <a:buNone/>
              <a:defRPr b="1" sz="2400">
                <a:solidFill>
                  <a:schemeClr val="dk1"/>
                </a:solidFill>
                <a:latin typeface="Barlow Semi Condensed"/>
                <a:ea typeface="Barlow Semi Condensed"/>
                <a:cs typeface="Barlow Semi Condensed"/>
                <a:sym typeface="Barlow Semi Condensed"/>
              </a:defRPr>
            </a:lvl1pPr>
            <a:lvl2pPr lvl="1"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2pPr>
            <a:lvl3pPr lvl="2"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3pPr>
            <a:lvl4pPr lvl="3"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4pPr>
            <a:lvl5pPr lvl="4"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5pPr>
            <a:lvl6pPr lvl="5"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6pPr>
            <a:lvl7pPr lvl="6"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7pPr>
            <a:lvl8pPr lvl="7"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8pPr>
            <a:lvl9pPr lvl="8" rtl="0" algn="ctr">
              <a:lnSpc>
                <a:spcPct val="100000"/>
              </a:lnSpc>
              <a:spcBef>
                <a:spcPts val="0"/>
              </a:spcBef>
              <a:spcAft>
                <a:spcPts val="0"/>
              </a:spcAft>
              <a:buSzPts val="2400"/>
              <a:buFont typeface="Barlow Semi Condensed"/>
              <a:buNone/>
              <a:defRPr b="1" sz="2400">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7" name="Shape 237"/>
        <p:cNvGrpSpPr/>
        <p:nvPr/>
      </p:nvGrpSpPr>
      <p:grpSpPr>
        <a:xfrm>
          <a:off x="0" y="0"/>
          <a:ext cx="0" cy="0"/>
          <a:chOff x="0" y="0"/>
          <a:chExt cx="0" cy="0"/>
        </a:xfrm>
      </p:grpSpPr>
      <p:grpSp>
        <p:nvGrpSpPr>
          <p:cNvPr id="238" name="Google Shape;238;p6"/>
          <p:cNvGrpSpPr/>
          <p:nvPr/>
        </p:nvGrpSpPr>
        <p:grpSpPr>
          <a:xfrm flipH="1">
            <a:off x="0" y="-161849"/>
            <a:ext cx="9144000" cy="5467198"/>
            <a:chOff x="0" y="-171451"/>
            <a:chExt cx="9144000" cy="5467198"/>
          </a:xfrm>
        </p:grpSpPr>
        <p:grpSp>
          <p:nvGrpSpPr>
            <p:cNvPr id="239" name="Google Shape;239;p6"/>
            <p:cNvGrpSpPr/>
            <p:nvPr/>
          </p:nvGrpSpPr>
          <p:grpSpPr>
            <a:xfrm>
              <a:off x="0" y="135850"/>
              <a:ext cx="9144000" cy="4654700"/>
              <a:chOff x="12075" y="212050"/>
              <a:chExt cx="9144000" cy="4654700"/>
            </a:xfrm>
          </p:grpSpPr>
          <p:grpSp>
            <p:nvGrpSpPr>
              <p:cNvPr id="240" name="Google Shape;240;p6"/>
              <p:cNvGrpSpPr/>
              <p:nvPr/>
            </p:nvGrpSpPr>
            <p:grpSpPr>
              <a:xfrm>
                <a:off x="12075" y="212050"/>
                <a:ext cx="9144000" cy="1396425"/>
                <a:chOff x="12075" y="212050"/>
                <a:chExt cx="9144000" cy="1396425"/>
              </a:xfrm>
            </p:grpSpPr>
            <p:cxnSp>
              <p:nvCxnSpPr>
                <p:cNvPr id="241" name="Google Shape;241;p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2" name="Google Shape;242;p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3" name="Google Shape;243;p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4" name="Google Shape;244;p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45" name="Google Shape;245;p6"/>
              <p:cNvGrpSpPr/>
              <p:nvPr/>
            </p:nvGrpSpPr>
            <p:grpSpPr>
              <a:xfrm>
                <a:off x="12075" y="2073925"/>
                <a:ext cx="9144000" cy="1396425"/>
                <a:chOff x="12075" y="212050"/>
                <a:chExt cx="9144000" cy="1396425"/>
              </a:xfrm>
            </p:grpSpPr>
            <p:cxnSp>
              <p:nvCxnSpPr>
                <p:cNvPr id="246" name="Google Shape;246;p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7" name="Google Shape;247;p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8" name="Google Shape;248;p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49" name="Google Shape;249;p6"/>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50" name="Google Shape;250;p6"/>
              <p:cNvGrpSpPr/>
              <p:nvPr/>
            </p:nvGrpSpPr>
            <p:grpSpPr>
              <a:xfrm>
                <a:off x="12075" y="3935800"/>
                <a:ext cx="9144000" cy="930950"/>
                <a:chOff x="12075" y="212050"/>
                <a:chExt cx="9144000" cy="930950"/>
              </a:xfrm>
            </p:grpSpPr>
            <p:cxnSp>
              <p:nvCxnSpPr>
                <p:cNvPr id="251" name="Google Shape;251;p6"/>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52" name="Google Shape;252;p6"/>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53" name="Google Shape;253;p6"/>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254" name="Google Shape;254;p6"/>
            <p:cNvGrpSpPr/>
            <p:nvPr/>
          </p:nvGrpSpPr>
          <p:grpSpPr>
            <a:xfrm>
              <a:off x="213575" y="-171451"/>
              <a:ext cx="8855100" cy="5467198"/>
              <a:chOff x="213575" y="-171451"/>
              <a:chExt cx="8855100" cy="5467198"/>
            </a:xfrm>
          </p:grpSpPr>
          <p:grpSp>
            <p:nvGrpSpPr>
              <p:cNvPr id="255" name="Google Shape;255;p6"/>
              <p:cNvGrpSpPr/>
              <p:nvPr/>
            </p:nvGrpSpPr>
            <p:grpSpPr>
              <a:xfrm rot="5400000">
                <a:off x="-192674" y="234798"/>
                <a:ext cx="5467198" cy="4654700"/>
                <a:chOff x="12075" y="444775"/>
                <a:chExt cx="9144000" cy="4654700"/>
              </a:xfrm>
            </p:grpSpPr>
            <p:grpSp>
              <p:nvGrpSpPr>
                <p:cNvPr id="256" name="Google Shape;256;p6"/>
                <p:cNvGrpSpPr/>
                <p:nvPr/>
              </p:nvGrpSpPr>
              <p:grpSpPr>
                <a:xfrm>
                  <a:off x="12075" y="444775"/>
                  <a:ext cx="9144000" cy="1396425"/>
                  <a:chOff x="12075" y="444775"/>
                  <a:chExt cx="9144000" cy="1396425"/>
                </a:xfrm>
              </p:grpSpPr>
              <p:cxnSp>
                <p:nvCxnSpPr>
                  <p:cNvPr id="257" name="Google Shape;257;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58" name="Google Shape;258;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59" name="Google Shape;259;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0" name="Google Shape;260;p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61" name="Google Shape;261;p6"/>
                <p:cNvGrpSpPr/>
                <p:nvPr/>
              </p:nvGrpSpPr>
              <p:grpSpPr>
                <a:xfrm>
                  <a:off x="12075" y="2306650"/>
                  <a:ext cx="9144000" cy="1396425"/>
                  <a:chOff x="12075" y="444775"/>
                  <a:chExt cx="9144000" cy="1396425"/>
                </a:xfrm>
              </p:grpSpPr>
              <p:cxnSp>
                <p:nvCxnSpPr>
                  <p:cNvPr id="262" name="Google Shape;262;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3" name="Google Shape;263;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4" name="Google Shape;264;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5" name="Google Shape;265;p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66" name="Google Shape;266;p6"/>
                <p:cNvGrpSpPr/>
                <p:nvPr/>
              </p:nvGrpSpPr>
              <p:grpSpPr>
                <a:xfrm>
                  <a:off x="12075" y="4168525"/>
                  <a:ext cx="9144000" cy="930950"/>
                  <a:chOff x="12075" y="444775"/>
                  <a:chExt cx="9144000" cy="930950"/>
                </a:xfrm>
              </p:grpSpPr>
              <p:cxnSp>
                <p:nvCxnSpPr>
                  <p:cNvPr id="267" name="Google Shape;267;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8" name="Google Shape;268;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69" name="Google Shape;269;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270" name="Google Shape;270;p6"/>
              <p:cNvGrpSpPr/>
              <p:nvPr/>
            </p:nvGrpSpPr>
            <p:grpSpPr>
              <a:xfrm rot="5400000">
                <a:off x="4473201" y="700273"/>
                <a:ext cx="5467198" cy="3723750"/>
                <a:chOff x="12075" y="1375725"/>
                <a:chExt cx="9144000" cy="3723750"/>
              </a:xfrm>
            </p:grpSpPr>
            <p:grpSp>
              <p:nvGrpSpPr>
                <p:cNvPr id="271" name="Google Shape;271;p6"/>
                <p:cNvGrpSpPr/>
                <p:nvPr/>
              </p:nvGrpSpPr>
              <p:grpSpPr>
                <a:xfrm>
                  <a:off x="12075" y="1375725"/>
                  <a:ext cx="9144000" cy="465475"/>
                  <a:chOff x="12075" y="1375725"/>
                  <a:chExt cx="9144000" cy="465475"/>
                </a:xfrm>
              </p:grpSpPr>
              <p:cxnSp>
                <p:nvCxnSpPr>
                  <p:cNvPr id="272" name="Google Shape;272;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73" name="Google Shape;273;p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74" name="Google Shape;274;p6"/>
                <p:cNvGrpSpPr/>
                <p:nvPr/>
              </p:nvGrpSpPr>
              <p:grpSpPr>
                <a:xfrm>
                  <a:off x="12075" y="2306650"/>
                  <a:ext cx="9144000" cy="1396425"/>
                  <a:chOff x="12075" y="444775"/>
                  <a:chExt cx="9144000" cy="1396425"/>
                </a:xfrm>
              </p:grpSpPr>
              <p:cxnSp>
                <p:nvCxnSpPr>
                  <p:cNvPr id="275" name="Google Shape;275;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76" name="Google Shape;276;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77" name="Google Shape;277;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78" name="Google Shape;278;p6"/>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279" name="Google Shape;279;p6"/>
                <p:cNvGrpSpPr/>
                <p:nvPr/>
              </p:nvGrpSpPr>
              <p:grpSpPr>
                <a:xfrm>
                  <a:off x="12075" y="4168525"/>
                  <a:ext cx="9144000" cy="930950"/>
                  <a:chOff x="12075" y="444775"/>
                  <a:chExt cx="9144000" cy="930950"/>
                </a:xfrm>
              </p:grpSpPr>
              <p:cxnSp>
                <p:nvCxnSpPr>
                  <p:cNvPr id="280" name="Google Shape;280;p6"/>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81" name="Google Shape;281;p6"/>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282" name="Google Shape;282;p6"/>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283" name="Google Shape;28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284" name="Google Shape;284;p6"/>
          <p:cNvGrpSpPr/>
          <p:nvPr/>
        </p:nvGrpSpPr>
        <p:grpSpPr>
          <a:xfrm>
            <a:off x="141641" y="92498"/>
            <a:ext cx="8827868" cy="4945088"/>
            <a:chOff x="141641" y="92498"/>
            <a:chExt cx="8827868" cy="4945088"/>
          </a:xfrm>
        </p:grpSpPr>
        <p:grpSp>
          <p:nvGrpSpPr>
            <p:cNvPr id="285" name="Google Shape;285;p6"/>
            <p:cNvGrpSpPr/>
            <p:nvPr/>
          </p:nvGrpSpPr>
          <p:grpSpPr>
            <a:xfrm>
              <a:off x="8918459" y="243592"/>
              <a:ext cx="51049" cy="774142"/>
              <a:chOff x="8211712" y="2037146"/>
              <a:chExt cx="34742" cy="526950"/>
            </a:xfrm>
          </p:grpSpPr>
          <p:sp>
            <p:nvSpPr>
              <p:cNvPr id="286" name="Google Shape;286;p6"/>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173907" y="4750539"/>
              <a:ext cx="291257" cy="287046"/>
              <a:chOff x="5456048" y="1794743"/>
              <a:chExt cx="178248" cy="175682"/>
            </a:xfrm>
          </p:grpSpPr>
          <p:sp>
            <p:nvSpPr>
              <p:cNvPr id="294" name="Google Shape;294;p6"/>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6"/>
            <p:cNvSpPr/>
            <p:nvPr/>
          </p:nvSpPr>
          <p:spPr>
            <a:xfrm rot="-123321">
              <a:off x="144300" y="113150"/>
              <a:ext cx="1018402" cy="166548"/>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8639763" y="9249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8" name="Shape 298"/>
        <p:cNvGrpSpPr/>
        <p:nvPr/>
      </p:nvGrpSpPr>
      <p:grpSpPr>
        <a:xfrm>
          <a:off x="0" y="0"/>
          <a:ext cx="0" cy="0"/>
          <a:chOff x="0" y="0"/>
          <a:chExt cx="0" cy="0"/>
        </a:xfrm>
      </p:grpSpPr>
      <p:grpSp>
        <p:nvGrpSpPr>
          <p:cNvPr id="299" name="Google Shape;299;p7"/>
          <p:cNvGrpSpPr/>
          <p:nvPr/>
        </p:nvGrpSpPr>
        <p:grpSpPr>
          <a:xfrm flipH="1">
            <a:off x="0" y="-161849"/>
            <a:ext cx="9144000" cy="5467198"/>
            <a:chOff x="0" y="-171451"/>
            <a:chExt cx="9144000" cy="5467198"/>
          </a:xfrm>
        </p:grpSpPr>
        <p:grpSp>
          <p:nvGrpSpPr>
            <p:cNvPr id="300" name="Google Shape;300;p7"/>
            <p:cNvGrpSpPr/>
            <p:nvPr/>
          </p:nvGrpSpPr>
          <p:grpSpPr>
            <a:xfrm>
              <a:off x="0" y="135850"/>
              <a:ext cx="9144000" cy="4654700"/>
              <a:chOff x="12075" y="212050"/>
              <a:chExt cx="9144000" cy="4654700"/>
            </a:xfrm>
          </p:grpSpPr>
          <p:grpSp>
            <p:nvGrpSpPr>
              <p:cNvPr id="301" name="Google Shape;301;p7"/>
              <p:cNvGrpSpPr/>
              <p:nvPr/>
            </p:nvGrpSpPr>
            <p:grpSpPr>
              <a:xfrm>
                <a:off x="12075" y="212050"/>
                <a:ext cx="9144000" cy="1396425"/>
                <a:chOff x="12075" y="212050"/>
                <a:chExt cx="9144000" cy="1396425"/>
              </a:xfrm>
            </p:grpSpPr>
            <p:cxnSp>
              <p:nvCxnSpPr>
                <p:cNvPr id="302" name="Google Shape;302;p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3" name="Google Shape;303;p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4" name="Google Shape;304;p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5" name="Google Shape;305;p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06" name="Google Shape;306;p7"/>
              <p:cNvGrpSpPr/>
              <p:nvPr/>
            </p:nvGrpSpPr>
            <p:grpSpPr>
              <a:xfrm>
                <a:off x="12075" y="2073925"/>
                <a:ext cx="9144000" cy="1396425"/>
                <a:chOff x="12075" y="212050"/>
                <a:chExt cx="9144000" cy="1396425"/>
              </a:xfrm>
            </p:grpSpPr>
            <p:cxnSp>
              <p:nvCxnSpPr>
                <p:cNvPr id="307" name="Google Shape;307;p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8" name="Google Shape;308;p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09" name="Google Shape;309;p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0" name="Google Shape;310;p7"/>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11" name="Google Shape;311;p7"/>
              <p:cNvGrpSpPr/>
              <p:nvPr/>
            </p:nvGrpSpPr>
            <p:grpSpPr>
              <a:xfrm>
                <a:off x="12075" y="3935800"/>
                <a:ext cx="9144000" cy="930950"/>
                <a:chOff x="12075" y="212050"/>
                <a:chExt cx="9144000" cy="930950"/>
              </a:xfrm>
            </p:grpSpPr>
            <p:cxnSp>
              <p:nvCxnSpPr>
                <p:cNvPr id="312" name="Google Shape;312;p7"/>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3" name="Google Shape;313;p7"/>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4" name="Google Shape;314;p7"/>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315" name="Google Shape;315;p7"/>
            <p:cNvGrpSpPr/>
            <p:nvPr/>
          </p:nvGrpSpPr>
          <p:grpSpPr>
            <a:xfrm>
              <a:off x="213575" y="-171451"/>
              <a:ext cx="8855100" cy="5467198"/>
              <a:chOff x="213575" y="-171451"/>
              <a:chExt cx="8855100" cy="5467198"/>
            </a:xfrm>
          </p:grpSpPr>
          <p:grpSp>
            <p:nvGrpSpPr>
              <p:cNvPr id="316" name="Google Shape;316;p7"/>
              <p:cNvGrpSpPr/>
              <p:nvPr/>
            </p:nvGrpSpPr>
            <p:grpSpPr>
              <a:xfrm rot="5400000">
                <a:off x="-192674" y="234798"/>
                <a:ext cx="5467198" cy="4654700"/>
                <a:chOff x="12075" y="444775"/>
                <a:chExt cx="9144000" cy="4654700"/>
              </a:xfrm>
            </p:grpSpPr>
            <p:grpSp>
              <p:nvGrpSpPr>
                <p:cNvPr id="317" name="Google Shape;317;p7"/>
                <p:cNvGrpSpPr/>
                <p:nvPr/>
              </p:nvGrpSpPr>
              <p:grpSpPr>
                <a:xfrm>
                  <a:off x="12075" y="444775"/>
                  <a:ext cx="9144000" cy="1396425"/>
                  <a:chOff x="12075" y="444775"/>
                  <a:chExt cx="9144000" cy="1396425"/>
                </a:xfrm>
              </p:grpSpPr>
              <p:cxnSp>
                <p:nvCxnSpPr>
                  <p:cNvPr id="318" name="Google Shape;318;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19" name="Google Shape;319;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0" name="Google Shape;320;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1" name="Google Shape;321;p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22" name="Google Shape;322;p7"/>
                <p:cNvGrpSpPr/>
                <p:nvPr/>
              </p:nvGrpSpPr>
              <p:grpSpPr>
                <a:xfrm>
                  <a:off x="12075" y="2306650"/>
                  <a:ext cx="9144000" cy="1396425"/>
                  <a:chOff x="12075" y="444775"/>
                  <a:chExt cx="9144000" cy="1396425"/>
                </a:xfrm>
              </p:grpSpPr>
              <p:cxnSp>
                <p:nvCxnSpPr>
                  <p:cNvPr id="323" name="Google Shape;323;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4" name="Google Shape;324;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5" name="Google Shape;325;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6" name="Google Shape;326;p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27" name="Google Shape;327;p7"/>
                <p:cNvGrpSpPr/>
                <p:nvPr/>
              </p:nvGrpSpPr>
              <p:grpSpPr>
                <a:xfrm>
                  <a:off x="12075" y="4168525"/>
                  <a:ext cx="9144000" cy="930950"/>
                  <a:chOff x="12075" y="444775"/>
                  <a:chExt cx="9144000" cy="930950"/>
                </a:xfrm>
              </p:grpSpPr>
              <p:cxnSp>
                <p:nvCxnSpPr>
                  <p:cNvPr id="328" name="Google Shape;328;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29" name="Google Shape;329;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0" name="Google Shape;330;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331" name="Google Shape;331;p7"/>
              <p:cNvGrpSpPr/>
              <p:nvPr/>
            </p:nvGrpSpPr>
            <p:grpSpPr>
              <a:xfrm rot="5400000">
                <a:off x="4473201" y="700273"/>
                <a:ext cx="5467198" cy="3723750"/>
                <a:chOff x="12075" y="1375725"/>
                <a:chExt cx="9144000" cy="3723750"/>
              </a:xfrm>
            </p:grpSpPr>
            <p:grpSp>
              <p:nvGrpSpPr>
                <p:cNvPr id="332" name="Google Shape;332;p7"/>
                <p:cNvGrpSpPr/>
                <p:nvPr/>
              </p:nvGrpSpPr>
              <p:grpSpPr>
                <a:xfrm>
                  <a:off x="12075" y="1375725"/>
                  <a:ext cx="9144000" cy="465475"/>
                  <a:chOff x="12075" y="1375725"/>
                  <a:chExt cx="9144000" cy="465475"/>
                </a:xfrm>
              </p:grpSpPr>
              <p:cxnSp>
                <p:nvCxnSpPr>
                  <p:cNvPr id="333" name="Google Shape;333;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4" name="Google Shape;334;p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35" name="Google Shape;335;p7"/>
                <p:cNvGrpSpPr/>
                <p:nvPr/>
              </p:nvGrpSpPr>
              <p:grpSpPr>
                <a:xfrm>
                  <a:off x="12075" y="2306650"/>
                  <a:ext cx="9144000" cy="1396425"/>
                  <a:chOff x="12075" y="444775"/>
                  <a:chExt cx="9144000" cy="1396425"/>
                </a:xfrm>
              </p:grpSpPr>
              <p:cxnSp>
                <p:nvCxnSpPr>
                  <p:cNvPr id="336" name="Google Shape;336;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7" name="Google Shape;337;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8" name="Google Shape;338;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39" name="Google Shape;339;p7"/>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40" name="Google Shape;340;p7"/>
                <p:cNvGrpSpPr/>
                <p:nvPr/>
              </p:nvGrpSpPr>
              <p:grpSpPr>
                <a:xfrm>
                  <a:off x="12075" y="4168525"/>
                  <a:ext cx="9144000" cy="930950"/>
                  <a:chOff x="12075" y="444775"/>
                  <a:chExt cx="9144000" cy="930950"/>
                </a:xfrm>
              </p:grpSpPr>
              <p:cxnSp>
                <p:nvCxnSpPr>
                  <p:cNvPr id="341" name="Google Shape;341;p7"/>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42" name="Google Shape;342;p7"/>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43" name="Google Shape;343;p7"/>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sp>
        <p:nvSpPr>
          <p:cNvPr id="344" name="Google Shape;344;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5" name="Google Shape;345;p7"/>
          <p:cNvSpPr txBox="1"/>
          <p:nvPr>
            <p:ph idx="1" type="subTitle"/>
          </p:nvPr>
        </p:nvSpPr>
        <p:spPr>
          <a:xfrm>
            <a:off x="720000" y="1700300"/>
            <a:ext cx="3916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346" name="Google Shape;346;p7"/>
          <p:cNvGrpSpPr/>
          <p:nvPr/>
        </p:nvGrpSpPr>
        <p:grpSpPr>
          <a:xfrm>
            <a:off x="-7" y="167200"/>
            <a:ext cx="8952587" cy="4867172"/>
            <a:chOff x="-7" y="167200"/>
            <a:chExt cx="8952587" cy="4867172"/>
          </a:xfrm>
        </p:grpSpPr>
        <p:grpSp>
          <p:nvGrpSpPr>
            <p:cNvPr id="347" name="Google Shape;347;p7"/>
            <p:cNvGrpSpPr/>
            <p:nvPr/>
          </p:nvGrpSpPr>
          <p:grpSpPr>
            <a:xfrm>
              <a:off x="-7" y="167200"/>
              <a:ext cx="1266969" cy="226225"/>
              <a:chOff x="-7" y="167200"/>
              <a:chExt cx="1266969" cy="226225"/>
            </a:xfrm>
          </p:grpSpPr>
          <p:sp>
            <p:nvSpPr>
              <p:cNvPr id="348" name="Google Shape;348;p7"/>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7"/>
            <p:cNvGrpSpPr/>
            <p:nvPr/>
          </p:nvGrpSpPr>
          <p:grpSpPr>
            <a:xfrm>
              <a:off x="7519182" y="4467918"/>
              <a:ext cx="1433398" cy="566454"/>
              <a:chOff x="7519182" y="4467918"/>
              <a:chExt cx="1433398" cy="566454"/>
            </a:xfrm>
          </p:grpSpPr>
          <p:sp>
            <p:nvSpPr>
              <p:cNvPr id="351" name="Google Shape;351;p7"/>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3" name="Shape 353"/>
        <p:cNvGrpSpPr/>
        <p:nvPr/>
      </p:nvGrpSpPr>
      <p:grpSpPr>
        <a:xfrm>
          <a:off x="0" y="0"/>
          <a:ext cx="0" cy="0"/>
          <a:chOff x="0" y="0"/>
          <a:chExt cx="0" cy="0"/>
        </a:xfrm>
      </p:grpSpPr>
      <p:grpSp>
        <p:nvGrpSpPr>
          <p:cNvPr id="354" name="Google Shape;354;p8"/>
          <p:cNvGrpSpPr/>
          <p:nvPr/>
        </p:nvGrpSpPr>
        <p:grpSpPr>
          <a:xfrm flipH="1">
            <a:off x="0" y="-161849"/>
            <a:ext cx="9144000" cy="5467198"/>
            <a:chOff x="0" y="-171451"/>
            <a:chExt cx="9144000" cy="5467198"/>
          </a:xfrm>
        </p:grpSpPr>
        <p:grpSp>
          <p:nvGrpSpPr>
            <p:cNvPr id="355" name="Google Shape;355;p8"/>
            <p:cNvGrpSpPr/>
            <p:nvPr/>
          </p:nvGrpSpPr>
          <p:grpSpPr>
            <a:xfrm>
              <a:off x="0" y="135850"/>
              <a:ext cx="9144000" cy="4654700"/>
              <a:chOff x="12075" y="212050"/>
              <a:chExt cx="9144000" cy="4654700"/>
            </a:xfrm>
          </p:grpSpPr>
          <p:grpSp>
            <p:nvGrpSpPr>
              <p:cNvPr id="356" name="Google Shape;356;p8"/>
              <p:cNvGrpSpPr/>
              <p:nvPr/>
            </p:nvGrpSpPr>
            <p:grpSpPr>
              <a:xfrm>
                <a:off x="12075" y="212050"/>
                <a:ext cx="9144000" cy="1396425"/>
                <a:chOff x="12075" y="212050"/>
                <a:chExt cx="9144000" cy="1396425"/>
              </a:xfrm>
            </p:grpSpPr>
            <p:cxnSp>
              <p:nvCxnSpPr>
                <p:cNvPr id="357" name="Google Shape;357;p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58" name="Google Shape;358;p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59" name="Google Shape;359;p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0" name="Google Shape;360;p8"/>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61" name="Google Shape;361;p8"/>
              <p:cNvGrpSpPr/>
              <p:nvPr/>
            </p:nvGrpSpPr>
            <p:grpSpPr>
              <a:xfrm>
                <a:off x="12075" y="2073925"/>
                <a:ext cx="9144000" cy="1396425"/>
                <a:chOff x="12075" y="212050"/>
                <a:chExt cx="9144000" cy="1396425"/>
              </a:xfrm>
            </p:grpSpPr>
            <p:cxnSp>
              <p:nvCxnSpPr>
                <p:cNvPr id="362" name="Google Shape;362;p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3" name="Google Shape;363;p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4" name="Google Shape;364;p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5" name="Google Shape;365;p8"/>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66" name="Google Shape;366;p8"/>
              <p:cNvGrpSpPr/>
              <p:nvPr/>
            </p:nvGrpSpPr>
            <p:grpSpPr>
              <a:xfrm>
                <a:off x="12075" y="3935800"/>
                <a:ext cx="9144000" cy="930950"/>
                <a:chOff x="12075" y="212050"/>
                <a:chExt cx="9144000" cy="930950"/>
              </a:xfrm>
            </p:grpSpPr>
            <p:cxnSp>
              <p:nvCxnSpPr>
                <p:cNvPr id="367" name="Google Shape;367;p8"/>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8" name="Google Shape;368;p8"/>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69" name="Google Shape;369;p8"/>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370" name="Google Shape;370;p8"/>
            <p:cNvGrpSpPr/>
            <p:nvPr/>
          </p:nvGrpSpPr>
          <p:grpSpPr>
            <a:xfrm>
              <a:off x="213575" y="-171451"/>
              <a:ext cx="8855100" cy="5467198"/>
              <a:chOff x="213575" y="-171451"/>
              <a:chExt cx="8855100" cy="5467198"/>
            </a:xfrm>
          </p:grpSpPr>
          <p:grpSp>
            <p:nvGrpSpPr>
              <p:cNvPr id="371" name="Google Shape;371;p8"/>
              <p:cNvGrpSpPr/>
              <p:nvPr/>
            </p:nvGrpSpPr>
            <p:grpSpPr>
              <a:xfrm rot="5400000">
                <a:off x="-192674" y="234798"/>
                <a:ext cx="5467198" cy="4654700"/>
                <a:chOff x="12075" y="444775"/>
                <a:chExt cx="9144000" cy="4654700"/>
              </a:xfrm>
            </p:grpSpPr>
            <p:grpSp>
              <p:nvGrpSpPr>
                <p:cNvPr id="372" name="Google Shape;372;p8"/>
                <p:cNvGrpSpPr/>
                <p:nvPr/>
              </p:nvGrpSpPr>
              <p:grpSpPr>
                <a:xfrm>
                  <a:off x="12075" y="444775"/>
                  <a:ext cx="9144000" cy="1396425"/>
                  <a:chOff x="12075" y="444775"/>
                  <a:chExt cx="9144000" cy="1396425"/>
                </a:xfrm>
              </p:grpSpPr>
              <p:cxnSp>
                <p:nvCxnSpPr>
                  <p:cNvPr id="373" name="Google Shape;373;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74" name="Google Shape;374;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75" name="Google Shape;375;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76" name="Google Shape;376;p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77" name="Google Shape;377;p8"/>
                <p:cNvGrpSpPr/>
                <p:nvPr/>
              </p:nvGrpSpPr>
              <p:grpSpPr>
                <a:xfrm>
                  <a:off x="12075" y="2306650"/>
                  <a:ext cx="9144000" cy="1396425"/>
                  <a:chOff x="12075" y="444775"/>
                  <a:chExt cx="9144000" cy="1396425"/>
                </a:xfrm>
              </p:grpSpPr>
              <p:cxnSp>
                <p:nvCxnSpPr>
                  <p:cNvPr id="378" name="Google Shape;378;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79" name="Google Shape;379;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0" name="Google Shape;380;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1" name="Google Shape;381;p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82" name="Google Shape;382;p8"/>
                <p:cNvGrpSpPr/>
                <p:nvPr/>
              </p:nvGrpSpPr>
              <p:grpSpPr>
                <a:xfrm>
                  <a:off x="12075" y="4168525"/>
                  <a:ext cx="9144000" cy="930950"/>
                  <a:chOff x="12075" y="444775"/>
                  <a:chExt cx="9144000" cy="930950"/>
                </a:xfrm>
              </p:grpSpPr>
              <p:cxnSp>
                <p:nvCxnSpPr>
                  <p:cNvPr id="383" name="Google Shape;383;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4" name="Google Shape;384;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5" name="Google Shape;385;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386" name="Google Shape;386;p8"/>
              <p:cNvGrpSpPr/>
              <p:nvPr/>
            </p:nvGrpSpPr>
            <p:grpSpPr>
              <a:xfrm rot="5400000">
                <a:off x="4473201" y="700273"/>
                <a:ext cx="5467198" cy="3723750"/>
                <a:chOff x="12075" y="1375725"/>
                <a:chExt cx="9144000" cy="3723750"/>
              </a:xfrm>
            </p:grpSpPr>
            <p:grpSp>
              <p:nvGrpSpPr>
                <p:cNvPr id="387" name="Google Shape;387;p8"/>
                <p:cNvGrpSpPr/>
                <p:nvPr/>
              </p:nvGrpSpPr>
              <p:grpSpPr>
                <a:xfrm>
                  <a:off x="12075" y="1375725"/>
                  <a:ext cx="9144000" cy="465475"/>
                  <a:chOff x="12075" y="1375725"/>
                  <a:chExt cx="9144000" cy="465475"/>
                </a:xfrm>
              </p:grpSpPr>
              <p:cxnSp>
                <p:nvCxnSpPr>
                  <p:cNvPr id="388" name="Google Shape;388;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89" name="Google Shape;389;p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90" name="Google Shape;390;p8"/>
                <p:cNvGrpSpPr/>
                <p:nvPr/>
              </p:nvGrpSpPr>
              <p:grpSpPr>
                <a:xfrm>
                  <a:off x="12075" y="2306650"/>
                  <a:ext cx="9144000" cy="1396425"/>
                  <a:chOff x="12075" y="444775"/>
                  <a:chExt cx="9144000" cy="1396425"/>
                </a:xfrm>
              </p:grpSpPr>
              <p:cxnSp>
                <p:nvCxnSpPr>
                  <p:cNvPr id="391" name="Google Shape;391;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2" name="Google Shape;392;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3" name="Google Shape;393;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4" name="Google Shape;394;p8"/>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395" name="Google Shape;395;p8"/>
                <p:cNvGrpSpPr/>
                <p:nvPr/>
              </p:nvGrpSpPr>
              <p:grpSpPr>
                <a:xfrm>
                  <a:off x="12075" y="4168525"/>
                  <a:ext cx="9144000" cy="930950"/>
                  <a:chOff x="12075" y="444775"/>
                  <a:chExt cx="9144000" cy="930950"/>
                </a:xfrm>
              </p:grpSpPr>
              <p:cxnSp>
                <p:nvCxnSpPr>
                  <p:cNvPr id="396" name="Google Shape;396;p8"/>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7" name="Google Shape;397;p8"/>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398" name="Google Shape;398;p8"/>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399" name="Google Shape;399;p8"/>
          <p:cNvGrpSpPr/>
          <p:nvPr/>
        </p:nvGrpSpPr>
        <p:grpSpPr>
          <a:xfrm>
            <a:off x="-7" y="167200"/>
            <a:ext cx="8952587" cy="4867172"/>
            <a:chOff x="-7" y="167200"/>
            <a:chExt cx="8952587" cy="4867172"/>
          </a:xfrm>
        </p:grpSpPr>
        <p:grpSp>
          <p:nvGrpSpPr>
            <p:cNvPr id="400" name="Google Shape;400;p8"/>
            <p:cNvGrpSpPr/>
            <p:nvPr/>
          </p:nvGrpSpPr>
          <p:grpSpPr>
            <a:xfrm>
              <a:off x="-7" y="167200"/>
              <a:ext cx="1266969" cy="226225"/>
              <a:chOff x="-7" y="167200"/>
              <a:chExt cx="1266969" cy="226225"/>
            </a:xfrm>
          </p:grpSpPr>
          <p:sp>
            <p:nvSpPr>
              <p:cNvPr id="401" name="Google Shape;401;p8"/>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8"/>
            <p:cNvGrpSpPr/>
            <p:nvPr/>
          </p:nvGrpSpPr>
          <p:grpSpPr>
            <a:xfrm>
              <a:off x="7519182" y="4467918"/>
              <a:ext cx="1433398" cy="566454"/>
              <a:chOff x="7519182" y="4467918"/>
              <a:chExt cx="1433398" cy="566454"/>
            </a:xfrm>
          </p:grpSpPr>
          <p:sp>
            <p:nvSpPr>
              <p:cNvPr id="404" name="Google Shape;404;p8"/>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6" name="Google Shape;406;p8"/>
          <p:cNvSpPr txBox="1"/>
          <p:nvPr>
            <p:ph type="title"/>
          </p:nvPr>
        </p:nvSpPr>
        <p:spPr>
          <a:xfrm>
            <a:off x="1495650" y="1007925"/>
            <a:ext cx="6152700" cy="98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7" name="Shape 407"/>
        <p:cNvGrpSpPr/>
        <p:nvPr/>
      </p:nvGrpSpPr>
      <p:grpSpPr>
        <a:xfrm>
          <a:off x="0" y="0"/>
          <a:ext cx="0" cy="0"/>
          <a:chOff x="0" y="0"/>
          <a:chExt cx="0" cy="0"/>
        </a:xfrm>
      </p:grpSpPr>
      <p:grpSp>
        <p:nvGrpSpPr>
          <p:cNvPr id="408" name="Google Shape;408;p9"/>
          <p:cNvGrpSpPr/>
          <p:nvPr/>
        </p:nvGrpSpPr>
        <p:grpSpPr>
          <a:xfrm flipH="1">
            <a:off x="0" y="-161849"/>
            <a:ext cx="9144000" cy="5467198"/>
            <a:chOff x="0" y="-171451"/>
            <a:chExt cx="9144000" cy="5467198"/>
          </a:xfrm>
        </p:grpSpPr>
        <p:grpSp>
          <p:nvGrpSpPr>
            <p:cNvPr id="409" name="Google Shape;409;p9"/>
            <p:cNvGrpSpPr/>
            <p:nvPr/>
          </p:nvGrpSpPr>
          <p:grpSpPr>
            <a:xfrm>
              <a:off x="0" y="135850"/>
              <a:ext cx="9144000" cy="4654700"/>
              <a:chOff x="12075" y="212050"/>
              <a:chExt cx="9144000" cy="4654700"/>
            </a:xfrm>
          </p:grpSpPr>
          <p:grpSp>
            <p:nvGrpSpPr>
              <p:cNvPr id="410" name="Google Shape;410;p9"/>
              <p:cNvGrpSpPr/>
              <p:nvPr/>
            </p:nvGrpSpPr>
            <p:grpSpPr>
              <a:xfrm>
                <a:off x="12075" y="212050"/>
                <a:ext cx="9144000" cy="1396425"/>
                <a:chOff x="12075" y="212050"/>
                <a:chExt cx="9144000" cy="1396425"/>
              </a:xfrm>
            </p:grpSpPr>
            <p:cxnSp>
              <p:nvCxnSpPr>
                <p:cNvPr id="411" name="Google Shape;411;p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2" name="Google Shape;412;p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3" name="Google Shape;413;p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4" name="Google Shape;414;p9"/>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15" name="Google Shape;415;p9"/>
              <p:cNvGrpSpPr/>
              <p:nvPr/>
            </p:nvGrpSpPr>
            <p:grpSpPr>
              <a:xfrm>
                <a:off x="12075" y="2073925"/>
                <a:ext cx="9144000" cy="1396425"/>
                <a:chOff x="12075" y="212050"/>
                <a:chExt cx="9144000" cy="1396425"/>
              </a:xfrm>
            </p:grpSpPr>
            <p:cxnSp>
              <p:nvCxnSpPr>
                <p:cNvPr id="416" name="Google Shape;416;p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7" name="Google Shape;417;p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8" name="Google Shape;418;p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19" name="Google Shape;419;p9"/>
                <p:cNvCxnSpPr/>
                <p:nvPr/>
              </p:nvCxnSpPr>
              <p:spPr>
                <a:xfrm>
                  <a:off x="12075" y="1608475"/>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20" name="Google Shape;420;p9"/>
              <p:cNvGrpSpPr/>
              <p:nvPr/>
            </p:nvGrpSpPr>
            <p:grpSpPr>
              <a:xfrm>
                <a:off x="12075" y="3935800"/>
                <a:ext cx="9144000" cy="930950"/>
                <a:chOff x="12075" y="212050"/>
                <a:chExt cx="9144000" cy="930950"/>
              </a:xfrm>
            </p:grpSpPr>
            <p:cxnSp>
              <p:nvCxnSpPr>
                <p:cNvPr id="421" name="Google Shape;421;p9"/>
                <p:cNvCxnSpPr/>
                <p:nvPr/>
              </p:nvCxnSpPr>
              <p:spPr>
                <a:xfrm>
                  <a:off x="12075" y="2120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22" name="Google Shape;422;p9"/>
                <p:cNvCxnSpPr/>
                <p:nvPr/>
              </p:nvCxnSpPr>
              <p:spPr>
                <a:xfrm>
                  <a:off x="12075" y="6775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23" name="Google Shape;423;p9"/>
                <p:cNvCxnSpPr/>
                <p:nvPr/>
              </p:nvCxnSpPr>
              <p:spPr>
                <a:xfrm>
                  <a:off x="12075" y="1143000"/>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24" name="Google Shape;424;p9"/>
            <p:cNvGrpSpPr/>
            <p:nvPr/>
          </p:nvGrpSpPr>
          <p:grpSpPr>
            <a:xfrm>
              <a:off x="213575" y="-171451"/>
              <a:ext cx="8855100" cy="5467198"/>
              <a:chOff x="213575" y="-171451"/>
              <a:chExt cx="8855100" cy="5467198"/>
            </a:xfrm>
          </p:grpSpPr>
          <p:grpSp>
            <p:nvGrpSpPr>
              <p:cNvPr id="425" name="Google Shape;425;p9"/>
              <p:cNvGrpSpPr/>
              <p:nvPr/>
            </p:nvGrpSpPr>
            <p:grpSpPr>
              <a:xfrm rot="5400000">
                <a:off x="-192674" y="234798"/>
                <a:ext cx="5467198" cy="4654700"/>
                <a:chOff x="12075" y="444775"/>
                <a:chExt cx="9144000" cy="4654700"/>
              </a:xfrm>
            </p:grpSpPr>
            <p:grpSp>
              <p:nvGrpSpPr>
                <p:cNvPr id="426" name="Google Shape;426;p9"/>
                <p:cNvGrpSpPr/>
                <p:nvPr/>
              </p:nvGrpSpPr>
              <p:grpSpPr>
                <a:xfrm>
                  <a:off x="12075" y="444775"/>
                  <a:ext cx="9144000" cy="1396425"/>
                  <a:chOff x="12075" y="444775"/>
                  <a:chExt cx="9144000" cy="1396425"/>
                </a:xfrm>
              </p:grpSpPr>
              <p:cxnSp>
                <p:nvCxnSpPr>
                  <p:cNvPr id="427" name="Google Shape;427;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28" name="Google Shape;428;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29" name="Google Shape;429;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0" name="Google Shape;430;p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31" name="Google Shape;431;p9"/>
                <p:cNvGrpSpPr/>
                <p:nvPr/>
              </p:nvGrpSpPr>
              <p:grpSpPr>
                <a:xfrm>
                  <a:off x="12075" y="2306650"/>
                  <a:ext cx="9144000" cy="1396425"/>
                  <a:chOff x="12075" y="444775"/>
                  <a:chExt cx="9144000" cy="1396425"/>
                </a:xfrm>
              </p:grpSpPr>
              <p:cxnSp>
                <p:nvCxnSpPr>
                  <p:cNvPr id="432" name="Google Shape;432;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3" name="Google Shape;433;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4" name="Google Shape;434;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5" name="Google Shape;435;p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36" name="Google Shape;436;p9"/>
                <p:cNvGrpSpPr/>
                <p:nvPr/>
              </p:nvGrpSpPr>
              <p:grpSpPr>
                <a:xfrm>
                  <a:off x="12075" y="4168525"/>
                  <a:ext cx="9144000" cy="930950"/>
                  <a:chOff x="12075" y="444775"/>
                  <a:chExt cx="9144000" cy="930950"/>
                </a:xfrm>
              </p:grpSpPr>
              <p:cxnSp>
                <p:nvCxnSpPr>
                  <p:cNvPr id="437" name="Google Shape;437;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8" name="Google Shape;438;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39" name="Google Shape;439;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nvGrpSpPr>
              <p:cNvPr id="440" name="Google Shape;440;p9"/>
              <p:cNvGrpSpPr/>
              <p:nvPr/>
            </p:nvGrpSpPr>
            <p:grpSpPr>
              <a:xfrm rot="5400000">
                <a:off x="4473201" y="700273"/>
                <a:ext cx="5467198" cy="3723750"/>
                <a:chOff x="12075" y="1375725"/>
                <a:chExt cx="9144000" cy="3723750"/>
              </a:xfrm>
            </p:grpSpPr>
            <p:grpSp>
              <p:nvGrpSpPr>
                <p:cNvPr id="441" name="Google Shape;441;p9"/>
                <p:cNvGrpSpPr/>
                <p:nvPr/>
              </p:nvGrpSpPr>
              <p:grpSpPr>
                <a:xfrm>
                  <a:off x="12075" y="1375725"/>
                  <a:ext cx="9144000" cy="465475"/>
                  <a:chOff x="12075" y="1375725"/>
                  <a:chExt cx="9144000" cy="465475"/>
                </a:xfrm>
              </p:grpSpPr>
              <p:cxnSp>
                <p:nvCxnSpPr>
                  <p:cNvPr id="442" name="Google Shape;442;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3" name="Google Shape;443;p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44" name="Google Shape;444;p9"/>
                <p:cNvGrpSpPr/>
                <p:nvPr/>
              </p:nvGrpSpPr>
              <p:grpSpPr>
                <a:xfrm>
                  <a:off x="12075" y="2306650"/>
                  <a:ext cx="9144000" cy="1396425"/>
                  <a:chOff x="12075" y="444775"/>
                  <a:chExt cx="9144000" cy="1396425"/>
                </a:xfrm>
              </p:grpSpPr>
              <p:cxnSp>
                <p:nvCxnSpPr>
                  <p:cNvPr id="445" name="Google Shape;445;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6" name="Google Shape;446;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7" name="Google Shape;447;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48" name="Google Shape;448;p9"/>
                  <p:cNvCxnSpPr/>
                  <p:nvPr/>
                </p:nvCxnSpPr>
                <p:spPr>
                  <a:xfrm>
                    <a:off x="12075" y="1841200"/>
                    <a:ext cx="9144000" cy="0"/>
                  </a:xfrm>
                  <a:prstGeom prst="straightConnector1">
                    <a:avLst/>
                  </a:prstGeom>
                  <a:noFill/>
                  <a:ln cap="flat" cmpd="sng" w="9525">
                    <a:solidFill>
                      <a:schemeClr val="accent4"/>
                    </a:solidFill>
                    <a:prstDash val="solid"/>
                    <a:round/>
                    <a:headEnd len="med" w="med" type="none"/>
                    <a:tailEnd len="med" w="med" type="none"/>
                  </a:ln>
                </p:spPr>
              </p:cxnSp>
            </p:grpSp>
            <p:grpSp>
              <p:nvGrpSpPr>
                <p:cNvPr id="449" name="Google Shape;449;p9"/>
                <p:cNvGrpSpPr/>
                <p:nvPr/>
              </p:nvGrpSpPr>
              <p:grpSpPr>
                <a:xfrm>
                  <a:off x="12075" y="4168525"/>
                  <a:ext cx="9144000" cy="930950"/>
                  <a:chOff x="12075" y="444775"/>
                  <a:chExt cx="9144000" cy="930950"/>
                </a:xfrm>
              </p:grpSpPr>
              <p:cxnSp>
                <p:nvCxnSpPr>
                  <p:cNvPr id="450" name="Google Shape;450;p9"/>
                  <p:cNvCxnSpPr/>
                  <p:nvPr/>
                </p:nvCxnSpPr>
                <p:spPr>
                  <a:xfrm>
                    <a:off x="12075" y="444775"/>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51" name="Google Shape;451;p9"/>
                  <p:cNvCxnSpPr/>
                  <p:nvPr/>
                </p:nvCxnSpPr>
                <p:spPr>
                  <a:xfrm>
                    <a:off x="12075" y="910250"/>
                    <a:ext cx="9144000" cy="0"/>
                  </a:xfrm>
                  <a:prstGeom prst="straightConnector1">
                    <a:avLst/>
                  </a:prstGeom>
                  <a:noFill/>
                  <a:ln cap="flat" cmpd="sng" w="9525">
                    <a:solidFill>
                      <a:schemeClr val="accent4"/>
                    </a:solidFill>
                    <a:prstDash val="solid"/>
                    <a:round/>
                    <a:headEnd len="med" w="med" type="none"/>
                    <a:tailEnd len="med" w="med" type="none"/>
                  </a:ln>
                </p:spPr>
              </p:cxnSp>
              <p:cxnSp>
                <p:nvCxnSpPr>
                  <p:cNvPr id="452" name="Google Shape;452;p9"/>
                  <p:cNvCxnSpPr/>
                  <p:nvPr/>
                </p:nvCxnSpPr>
                <p:spPr>
                  <a:xfrm>
                    <a:off x="12075" y="1375725"/>
                    <a:ext cx="9144000" cy="0"/>
                  </a:xfrm>
                  <a:prstGeom prst="straightConnector1">
                    <a:avLst/>
                  </a:prstGeom>
                  <a:noFill/>
                  <a:ln cap="flat" cmpd="sng" w="9525">
                    <a:solidFill>
                      <a:schemeClr val="accent4"/>
                    </a:solidFill>
                    <a:prstDash val="solid"/>
                    <a:round/>
                    <a:headEnd len="med" w="med" type="none"/>
                    <a:tailEnd len="med" w="med" type="none"/>
                  </a:ln>
                </p:spPr>
              </p:cxnSp>
            </p:grpSp>
          </p:grpSp>
        </p:grpSp>
      </p:grpSp>
      <p:grpSp>
        <p:nvGrpSpPr>
          <p:cNvPr id="453" name="Google Shape;453;p9"/>
          <p:cNvGrpSpPr/>
          <p:nvPr/>
        </p:nvGrpSpPr>
        <p:grpSpPr>
          <a:xfrm>
            <a:off x="-7" y="167200"/>
            <a:ext cx="8952587" cy="4867172"/>
            <a:chOff x="-7" y="167200"/>
            <a:chExt cx="8952587" cy="4867172"/>
          </a:xfrm>
        </p:grpSpPr>
        <p:grpSp>
          <p:nvGrpSpPr>
            <p:cNvPr id="454" name="Google Shape;454;p9"/>
            <p:cNvGrpSpPr/>
            <p:nvPr/>
          </p:nvGrpSpPr>
          <p:grpSpPr>
            <a:xfrm>
              <a:off x="-7" y="167200"/>
              <a:ext cx="1266969" cy="226225"/>
              <a:chOff x="-7" y="167200"/>
              <a:chExt cx="1266969" cy="226225"/>
            </a:xfrm>
          </p:grpSpPr>
          <p:sp>
            <p:nvSpPr>
              <p:cNvPr id="455" name="Google Shape;455;p9"/>
              <p:cNvSpPr/>
              <p:nvPr/>
            </p:nvSpPr>
            <p:spPr>
              <a:xfrm>
                <a:off x="-7" y="167200"/>
                <a:ext cx="1266969" cy="50339"/>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0" y="338072"/>
                <a:ext cx="698969" cy="55352"/>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9"/>
            <p:cNvGrpSpPr/>
            <p:nvPr/>
          </p:nvGrpSpPr>
          <p:grpSpPr>
            <a:xfrm>
              <a:off x="7519182" y="4467918"/>
              <a:ext cx="1433398" cy="566454"/>
              <a:chOff x="7519182" y="4467918"/>
              <a:chExt cx="1433398" cy="566454"/>
            </a:xfrm>
          </p:grpSpPr>
          <p:sp>
            <p:nvSpPr>
              <p:cNvPr id="458" name="Google Shape;458;p9"/>
              <p:cNvSpPr/>
              <p:nvPr/>
            </p:nvSpPr>
            <p:spPr>
              <a:xfrm>
                <a:off x="8561631" y="4643609"/>
                <a:ext cx="390949" cy="390763"/>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7519182" y="4467918"/>
                <a:ext cx="1074296" cy="175676"/>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0" name="Google Shape;460;p9"/>
          <p:cNvSpPr txBox="1"/>
          <p:nvPr>
            <p:ph type="title"/>
          </p:nvPr>
        </p:nvSpPr>
        <p:spPr>
          <a:xfrm>
            <a:off x="901875" y="1621638"/>
            <a:ext cx="3496200" cy="95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500"/>
              <a:buNone/>
              <a:defRPr sz="7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61" name="Google Shape;461;p9"/>
          <p:cNvSpPr txBox="1"/>
          <p:nvPr>
            <p:ph idx="1" type="subTitle"/>
          </p:nvPr>
        </p:nvSpPr>
        <p:spPr>
          <a:xfrm>
            <a:off x="901875" y="2657562"/>
            <a:ext cx="3496200" cy="8643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2" name="Shape 462"/>
        <p:cNvGrpSpPr/>
        <p:nvPr/>
      </p:nvGrpSpPr>
      <p:grpSpPr>
        <a:xfrm>
          <a:off x="0" y="0"/>
          <a:ext cx="0" cy="0"/>
          <a:chOff x="0" y="0"/>
          <a:chExt cx="0" cy="0"/>
        </a:xfrm>
      </p:grpSpPr>
      <p:sp>
        <p:nvSpPr>
          <p:cNvPr id="463" name="Google Shape;463;p10"/>
          <p:cNvSpPr/>
          <p:nvPr>
            <p:ph idx="2" type="pic"/>
          </p:nvPr>
        </p:nvSpPr>
        <p:spPr>
          <a:xfrm>
            <a:off x="-25" y="-13725"/>
            <a:ext cx="9144000" cy="5157300"/>
          </a:xfrm>
          <a:prstGeom prst="rect">
            <a:avLst/>
          </a:prstGeom>
          <a:noFill/>
          <a:ln>
            <a:noFill/>
          </a:ln>
        </p:spPr>
      </p:sp>
      <p:sp>
        <p:nvSpPr>
          <p:cNvPr id="464" name="Google Shape;464;p10"/>
          <p:cNvSpPr txBox="1"/>
          <p:nvPr>
            <p:ph type="title"/>
          </p:nvPr>
        </p:nvSpPr>
        <p:spPr>
          <a:xfrm>
            <a:off x="5171025" y="3543300"/>
            <a:ext cx="3252900" cy="1043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1pPr>
            <a:lvl2pPr lvl="1"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2pPr>
            <a:lvl3pPr lvl="2"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3pPr>
            <a:lvl4pPr lvl="3"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4pPr>
            <a:lvl5pPr lvl="4"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5pPr>
            <a:lvl6pPr lvl="5"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6pPr>
            <a:lvl7pPr lvl="6"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7pPr>
            <a:lvl8pPr lvl="7"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8pPr>
            <a:lvl9pPr lvl="8" rtl="0" algn="ctr">
              <a:spcBef>
                <a:spcPts val="0"/>
              </a:spcBef>
              <a:spcAft>
                <a:spcPts val="0"/>
              </a:spcAft>
              <a:buClr>
                <a:schemeClr val="dk1"/>
              </a:buClr>
              <a:buSzPts val="3500"/>
              <a:buFont typeface="Barlow Semi Condensed"/>
              <a:buNone/>
              <a:defRPr b="1" sz="3500">
                <a:solidFill>
                  <a:schemeClr val="dk1"/>
                </a:solidFill>
                <a:latin typeface="Barlow Semi Condensed"/>
                <a:ea typeface="Barlow Semi Condensed"/>
                <a:cs typeface="Barlow Semi Condensed"/>
                <a:sym typeface="Barlow Semi Condense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1pPr>
            <a:lvl2pPr indent="-317500" lvl="1" marL="9144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2pPr>
            <a:lvl3pPr indent="-317500" lvl="2" marL="13716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3pPr>
            <a:lvl4pPr indent="-317500" lvl="3" marL="18288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4pPr>
            <a:lvl5pPr indent="-317500" lvl="4" marL="22860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5pPr>
            <a:lvl6pPr indent="-317500" lvl="5" marL="27432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6pPr>
            <a:lvl7pPr indent="-317500" lvl="6" marL="32004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7pPr>
            <a:lvl8pPr indent="-317500" lvl="7" marL="36576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8pPr>
            <a:lvl9pPr indent="-317500" lvl="8" marL="4114800">
              <a:lnSpc>
                <a:spcPct val="115000"/>
              </a:lnSpc>
              <a:spcBef>
                <a:spcPts val="0"/>
              </a:spcBef>
              <a:spcAft>
                <a:spcPts val="0"/>
              </a:spcAft>
              <a:buClr>
                <a:schemeClr val="dk1"/>
              </a:buClr>
              <a:buSzPts val="1400"/>
              <a:buFont typeface="Titillium Web"/>
              <a:buChar char="■"/>
              <a:defRPr>
                <a:solidFill>
                  <a:schemeClr val="dk1"/>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28"/>
          <p:cNvSpPr txBox="1"/>
          <p:nvPr>
            <p:ph type="ctrTitle"/>
          </p:nvPr>
        </p:nvSpPr>
        <p:spPr>
          <a:xfrm>
            <a:off x="416100" y="272725"/>
            <a:ext cx="6919500" cy="274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NLP BASED REPORT SUMMARISATION</a:t>
            </a:r>
            <a:endParaRPr sz="3500"/>
          </a:p>
        </p:txBody>
      </p:sp>
      <p:sp>
        <p:nvSpPr>
          <p:cNvPr id="1411" name="Google Shape;1411;p28"/>
          <p:cNvSpPr txBox="1"/>
          <p:nvPr>
            <p:ph idx="1" type="subTitle"/>
          </p:nvPr>
        </p:nvSpPr>
        <p:spPr>
          <a:xfrm>
            <a:off x="546100" y="3022225"/>
            <a:ext cx="4273500" cy="33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Submitted by : Sulaikha,Meenakshy,Nayana</a:t>
            </a:r>
            <a:endParaRPr/>
          </a:p>
        </p:txBody>
      </p:sp>
      <p:grpSp>
        <p:nvGrpSpPr>
          <p:cNvPr id="1412" name="Google Shape;1412;p28"/>
          <p:cNvGrpSpPr/>
          <p:nvPr/>
        </p:nvGrpSpPr>
        <p:grpSpPr>
          <a:xfrm>
            <a:off x="5235950" y="1048200"/>
            <a:ext cx="3285066" cy="3286950"/>
            <a:chOff x="5235950" y="859675"/>
            <a:chExt cx="3285066" cy="3286950"/>
          </a:xfrm>
        </p:grpSpPr>
        <p:sp>
          <p:nvSpPr>
            <p:cNvPr id="1413" name="Google Shape;1413;p28"/>
            <p:cNvSpPr/>
            <p:nvPr/>
          </p:nvSpPr>
          <p:spPr>
            <a:xfrm>
              <a:off x="5478353" y="2905396"/>
              <a:ext cx="2070476" cy="1119822"/>
            </a:xfrm>
            <a:custGeom>
              <a:rect b="b" l="l" r="r" t="t"/>
              <a:pathLst>
                <a:path extrusionOk="0" h="11346" w="20978">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5686114" y="1163962"/>
              <a:ext cx="1100872" cy="1100872"/>
            </a:xfrm>
            <a:custGeom>
              <a:rect b="b" l="l" r="r" t="t"/>
              <a:pathLst>
                <a:path extrusionOk="0" h="11154" w="11154">
                  <a:moveTo>
                    <a:pt x="11154" y="0"/>
                  </a:moveTo>
                  <a:cubicBezTo>
                    <a:pt x="4988" y="0"/>
                    <a:pt x="1" y="4988"/>
                    <a:pt x="1" y="11153"/>
                  </a:cubicBezTo>
                  <a:lnTo>
                    <a:pt x="11154" y="11153"/>
                  </a:lnTo>
                  <a:lnTo>
                    <a:pt x="111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5767738" y="1260390"/>
              <a:ext cx="2308041" cy="2310508"/>
            </a:xfrm>
            <a:custGeom>
              <a:rect b="b" l="l" r="r" t="t"/>
              <a:pathLst>
                <a:path extrusionOk="0" h="23410" w="23385">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6895764" y="2413187"/>
              <a:ext cx="1625252" cy="1115677"/>
            </a:xfrm>
            <a:custGeom>
              <a:rect b="b" l="l" r="r" t="t"/>
              <a:pathLst>
                <a:path extrusionOk="0" h="11304" w="16467">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5498093" y="2415654"/>
              <a:ext cx="1422527" cy="1241812"/>
            </a:xfrm>
            <a:custGeom>
              <a:rect b="b" l="l" r="r" t="t"/>
              <a:pathLst>
                <a:path extrusionOk="0" h="12582" w="14413">
                  <a:moveTo>
                    <a:pt x="14412" y="0"/>
                  </a:moveTo>
                  <a:lnTo>
                    <a:pt x="1" y="2381"/>
                  </a:lnTo>
                  <a:cubicBezTo>
                    <a:pt x="703" y="6717"/>
                    <a:pt x="3334" y="10401"/>
                    <a:pt x="6968" y="12582"/>
                  </a:cubicBezTo>
                  <a:lnTo>
                    <a:pt x="144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8"/>
            <p:cNvSpPr/>
            <p:nvPr/>
          </p:nvSpPr>
          <p:spPr>
            <a:xfrm>
              <a:off x="7232129" y="1549873"/>
              <a:ext cx="178248" cy="175682"/>
            </a:xfrm>
            <a:custGeom>
              <a:rect b="b" l="l" r="r" t="t"/>
              <a:pathLst>
                <a:path extrusionOk="0" h="1780" w="1806">
                  <a:moveTo>
                    <a:pt x="277" y="0"/>
                  </a:moveTo>
                  <a:lnTo>
                    <a:pt x="1" y="276"/>
                  </a:lnTo>
                  <a:lnTo>
                    <a:pt x="1505" y="1780"/>
                  </a:lnTo>
                  <a:lnTo>
                    <a:pt x="1805" y="1504"/>
                  </a:lnTo>
                  <a:lnTo>
                    <a:pt x="2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8"/>
            <p:cNvSpPr/>
            <p:nvPr/>
          </p:nvSpPr>
          <p:spPr>
            <a:xfrm>
              <a:off x="7232129" y="1549873"/>
              <a:ext cx="175780" cy="175682"/>
            </a:xfrm>
            <a:custGeom>
              <a:rect b="b" l="l" r="r" t="t"/>
              <a:pathLst>
                <a:path extrusionOk="0" h="1780" w="1781">
                  <a:moveTo>
                    <a:pt x="1505" y="0"/>
                  </a:moveTo>
                  <a:lnTo>
                    <a:pt x="1" y="1504"/>
                  </a:lnTo>
                  <a:lnTo>
                    <a:pt x="302" y="1780"/>
                  </a:lnTo>
                  <a:lnTo>
                    <a:pt x="1780" y="276"/>
                  </a:lnTo>
                  <a:lnTo>
                    <a:pt x="15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8"/>
            <p:cNvSpPr/>
            <p:nvPr/>
          </p:nvSpPr>
          <p:spPr>
            <a:xfrm>
              <a:off x="5456048" y="1794743"/>
              <a:ext cx="178248" cy="175682"/>
            </a:xfrm>
            <a:custGeom>
              <a:rect b="b" l="l" r="r" t="t"/>
              <a:pathLst>
                <a:path extrusionOk="0" h="1780" w="1806">
                  <a:moveTo>
                    <a:pt x="277" y="0"/>
                  </a:moveTo>
                  <a:lnTo>
                    <a:pt x="1" y="276"/>
                  </a:lnTo>
                  <a:lnTo>
                    <a:pt x="1530" y="1780"/>
                  </a:lnTo>
                  <a:lnTo>
                    <a:pt x="1805" y="1504"/>
                  </a:lnTo>
                  <a:lnTo>
                    <a:pt x="2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8"/>
            <p:cNvSpPr/>
            <p:nvPr/>
          </p:nvSpPr>
          <p:spPr>
            <a:xfrm>
              <a:off x="5456048" y="1794743"/>
              <a:ext cx="178248" cy="175682"/>
            </a:xfrm>
            <a:custGeom>
              <a:rect b="b" l="l" r="r" t="t"/>
              <a:pathLst>
                <a:path extrusionOk="0" h="1780" w="1806">
                  <a:moveTo>
                    <a:pt x="1505" y="0"/>
                  </a:moveTo>
                  <a:lnTo>
                    <a:pt x="1" y="1504"/>
                  </a:lnTo>
                  <a:lnTo>
                    <a:pt x="302" y="1780"/>
                  </a:lnTo>
                  <a:lnTo>
                    <a:pt x="1805" y="276"/>
                  </a:lnTo>
                  <a:lnTo>
                    <a:pt x="15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8"/>
            <p:cNvSpPr/>
            <p:nvPr/>
          </p:nvSpPr>
          <p:spPr>
            <a:xfrm>
              <a:off x="6084363" y="99824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8"/>
            <p:cNvSpPr/>
            <p:nvPr/>
          </p:nvSpPr>
          <p:spPr>
            <a:xfrm>
              <a:off x="6084363" y="998248"/>
              <a:ext cx="207956" cy="207857"/>
            </a:xfrm>
            <a:custGeom>
              <a:rect b="b" l="l" r="r" t="t"/>
              <a:pathLst>
                <a:path extrusionOk="0" h="2106" w="2107">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8"/>
            <p:cNvSpPr/>
            <p:nvPr/>
          </p:nvSpPr>
          <p:spPr>
            <a:xfrm>
              <a:off x="8211712" y="2037146"/>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8"/>
            <p:cNvSpPr/>
            <p:nvPr/>
          </p:nvSpPr>
          <p:spPr>
            <a:xfrm>
              <a:off x="8211712" y="2116302"/>
              <a:ext cx="34742" cy="54481"/>
            </a:xfrm>
            <a:custGeom>
              <a:rect b="b" l="l" r="r" t="t"/>
              <a:pathLst>
                <a:path extrusionOk="0" h="552" w="352">
                  <a:moveTo>
                    <a:pt x="1" y="0"/>
                  </a:moveTo>
                  <a:lnTo>
                    <a:pt x="1" y="552"/>
                  </a:lnTo>
                  <a:lnTo>
                    <a:pt x="352" y="552"/>
                  </a:ln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8"/>
            <p:cNvSpPr/>
            <p:nvPr/>
          </p:nvSpPr>
          <p:spPr>
            <a:xfrm>
              <a:off x="8211712" y="2195458"/>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8"/>
            <p:cNvSpPr/>
            <p:nvPr/>
          </p:nvSpPr>
          <p:spPr>
            <a:xfrm>
              <a:off x="8211712" y="2274614"/>
              <a:ext cx="34742" cy="54481"/>
            </a:xfrm>
            <a:custGeom>
              <a:rect b="b" l="l" r="r" t="t"/>
              <a:pathLst>
                <a:path extrusionOk="0" h="552" w="352">
                  <a:moveTo>
                    <a:pt x="1" y="1"/>
                  </a:moveTo>
                  <a:lnTo>
                    <a:pt x="1" y="552"/>
                  </a:lnTo>
                  <a:lnTo>
                    <a:pt x="352" y="552"/>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8"/>
            <p:cNvSpPr/>
            <p:nvPr/>
          </p:nvSpPr>
          <p:spPr>
            <a:xfrm>
              <a:off x="8211712" y="2353770"/>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8"/>
            <p:cNvSpPr/>
            <p:nvPr/>
          </p:nvSpPr>
          <p:spPr>
            <a:xfrm>
              <a:off x="8211712" y="2432927"/>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8"/>
            <p:cNvSpPr/>
            <p:nvPr/>
          </p:nvSpPr>
          <p:spPr>
            <a:xfrm>
              <a:off x="8211712" y="2512083"/>
              <a:ext cx="34742" cy="52014"/>
            </a:xfrm>
            <a:custGeom>
              <a:rect b="b" l="l" r="r" t="t"/>
              <a:pathLst>
                <a:path extrusionOk="0" h="527" w="352">
                  <a:moveTo>
                    <a:pt x="1" y="1"/>
                  </a:moveTo>
                  <a:lnTo>
                    <a:pt x="1" y="527"/>
                  </a:lnTo>
                  <a:lnTo>
                    <a:pt x="352" y="527"/>
                  </a:lnTo>
                  <a:lnTo>
                    <a:pt x="35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8"/>
            <p:cNvSpPr/>
            <p:nvPr/>
          </p:nvSpPr>
          <p:spPr>
            <a:xfrm>
              <a:off x="6920537" y="859675"/>
              <a:ext cx="1212104" cy="818893"/>
            </a:xfrm>
            <a:custGeom>
              <a:rect b="b" l="l" r="r" t="t"/>
              <a:pathLst>
                <a:path extrusionOk="0" h="8297" w="12281">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8"/>
            <p:cNvSpPr/>
            <p:nvPr/>
          </p:nvSpPr>
          <p:spPr>
            <a:xfrm>
              <a:off x="7734307" y="1826919"/>
              <a:ext cx="623472" cy="24773"/>
            </a:xfrm>
            <a:custGeom>
              <a:rect b="b" l="l" r="r" t="t"/>
              <a:pathLst>
                <a:path extrusionOk="0" h="251" w="6317">
                  <a:moveTo>
                    <a:pt x="1" y="0"/>
                  </a:moveTo>
                  <a:lnTo>
                    <a:pt x="1" y="251"/>
                  </a:lnTo>
                  <a:lnTo>
                    <a:pt x="6317" y="251"/>
                  </a:lnTo>
                  <a:lnTo>
                    <a:pt x="63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8"/>
            <p:cNvSpPr/>
            <p:nvPr/>
          </p:nvSpPr>
          <p:spPr>
            <a:xfrm>
              <a:off x="7744177" y="1911010"/>
              <a:ext cx="343961" cy="27241"/>
            </a:xfrm>
            <a:custGeom>
              <a:rect b="b" l="l" r="r" t="t"/>
              <a:pathLst>
                <a:path extrusionOk="0" h="276" w="3485">
                  <a:moveTo>
                    <a:pt x="1" y="0"/>
                  </a:moveTo>
                  <a:lnTo>
                    <a:pt x="1" y="276"/>
                  </a:lnTo>
                  <a:lnTo>
                    <a:pt x="3485" y="276"/>
                  </a:lnTo>
                  <a:lnTo>
                    <a:pt x="348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8"/>
            <p:cNvSpPr/>
            <p:nvPr/>
          </p:nvSpPr>
          <p:spPr>
            <a:xfrm>
              <a:off x="5235950" y="2749551"/>
              <a:ext cx="621005" cy="101560"/>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8"/>
            <p:cNvSpPr/>
            <p:nvPr/>
          </p:nvSpPr>
          <p:spPr>
            <a:xfrm>
              <a:off x="6814239" y="3180764"/>
              <a:ext cx="185551" cy="563464"/>
            </a:xfrm>
            <a:custGeom>
              <a:rect b="b" l="l" r="r" t="t"/>
              <a:pathLst>
                <a:path extrusionOk="0" h="5709" w="188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8"/>
            <p:cNvSpPr/>
            <p:nvPr/>
          </p:nvSpPr>
          <p:spPr>
            <a:xfrm>
              <a:off x="6858653" y="3699424"/>
              <a:ext cx="168279" cy="54086"/>
            </a:xfrm>
            <a:custGeom>
              <a:rect b="b" l="l" r="r" t="t"/>
              <a:pathLst>
                <a:path extrusionOk="0" h="548" w="1705">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8"/>
            <p:cNvSpPr/>
            <p:nvPr/>
          </p:nvSpPr>
          <p:spPr>
            <a:xfrm>
              <a:off x="6448166" y="3574669"/>
              <a:ext cx="200455" cy="562674"/>
            </a:xfrm>
            <a:custGeom>
              <a:rect b="b" l="l" r="r" t="t"/>
              <a:pathLst>
                <a:path extrusionOk="0" h="5701" w="2031">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8"/>
            <p:cNvSpPr/>
            <p:nvPr/>
          </p:nvSpPr>
          <p:spPr>
            <a:xfrm>
              <a:off x="6485079" y="4097671"/>
              <a:ext cx="168378" cy="48954"/>
            </a:xfrm>
            <a:custGeom>
              <a:rect b="b" l="l" r="r" t="t"/>
              <a:pathLst>
                <a:path extrusionOk="0" h="496" w="1706">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8"/>
            <p:cNvSpPr/>
            <p:nvPr/>
          </p:nvSpPr>
          <p:spPr>
            <a:xfrm>
              <a:off x="6344137" y="3080980"/>
              <a:ext cx="309318" cy="911669"/>
            </a:xfrm>
            <a:custGeom>
              <a:rect b="b" l="l" r="r" t="t"/>
              <a:pathLst>
                <a:path extrusionOk="0" h="9237" w="3134">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8"/>
            <p:cNvSpPr/>
            <p:nvPr/>
          </p:nvSpPr>
          <p:spPr>
            <a:xfrm>
              <a:off x="6413424" y="3155201"/>
              <a:ext cx="222662" cy="226215"/>
            </a:xfrm>
            <a:custGeom>
              <a:rect b="b" l="l" r="r" t="t"/>
              <a:pathLst>
                <a:path extrusionOk="0" h="2292" w="2256">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8"/>
            <p:cNvSpPr/>
            <p:nvPr/>
          </p:nvSpPr>
          <p:spPr>
            <a:xfrm>
              <a:off x="6410956" y="2952573"/>
              <a:ext cx="630874" cy="627124"/>
            </a:xfrm>
            <a:custGeom>
              <a:rect b="b" l="l" r="r" t="t"/>
              <a:pathLst>
                <a:path extrusionOk="0" h="6354" w="6392">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8"/>
            <p:cNvSpPr/>
            <p:nvPr/>
          </p:nvSpPr>
          <p:spPr>
            <a:xfrm>
              <a:off x="6344137" y="3061240"/>
              <a:ext cx="390941" cy="181603"/>
            </a:xfrm>
            <a:custGeom>
              <a:rect b="b" l="l" r="r" t="t"/>
              <a:pathLst>
                <a:path extrusionOk="0" h="1840" w="3961">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8"/>
            <p:cNvSpPr/>
            <p:nvPr/>
          </p:nvSpPr>
          <p:spPr>
            <a:xfrm>
              <a:off x="6302092" y="2650556"/>
              <a:ext cx="436539" cy="557345"/>
            </a:xfrm>
            <a:custGeom>
              <a:rect b="b" l="l" r="r" t="t"/>
              <a:pathLst>
                <a:path extrusionOk="0" h="5647" w="4423">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8"/>
            <p:cNvSpPr/>
            <p:nvPr/>
          </p:nvSpPr>
          <p:spPr>
            <a:xfrm>
              <a:off x="6967518" y="2326234"/>
              <a:ext cx="56948" cy="99388"/>
            </a:xfrm>
            <a:custGeom>
              <a:rect b="b" l="l" r="r" t="t"/>
              <a:pathLst>
                <a:path extrusionOk="0" h="1007" w="577">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8"/>
            <p:cNvSpPr/>
            <p:nvPr/>
          </p:nvSpPr>
          <p:spPr>
            <a:xfrm>
              <a:off x="6539561" y="2402527"/>
              <a:ext cx="455193" cy="414233"/>
            </a:xfrm>
            <a:custGeom>
              <a:rect b="b" l="l" r="r" t="t"/>
              <a:pathLst>
                <a:path extrusionOk="0" h="4197" w="4612">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8"/>
            <p:cNvSpPr/>
            <p:nvPr/>
          </p:nvSpPr>
          <p:spPr>
            <a:xfrm>
              <a:off x="6208032" y="2375879"/>
              <a:ext cx="527045" cy="714471"/>
            </a:xfrm>
            <a:custGeom>
              <a:rect b="b" l="l" r="r" t="t"/>
              <a:pathLst>
                <a:path extrusionOk="0" h="7239" w="534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28"/>
          <p:cNvSpPr txBox="1"/>
          <p:nvPr/>
        </p:nvSpPr>
        <p:spPr>
          <a:xfrm>
            <a:off x="6001288" y="539500"/>
            <a:ext cx="1754400" cy="209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Problem statements</a:t>
            </a:r>
            <a:endParaRPr>
              <a:solidFill>
                <a:schemeClr val="dk1"/>
              </a:solidFill>
              <a:latin typeface="Barlow Semi Condensed SemiBold"/>
              <a:ea typeface="Barlow Semi Condensed SemiBold"/>
              <a:cs typeface="Barlow Semi Condensed SemiBold"/>
              <a:sym typeface="Barlow Semi Condense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29"/>
          <p:cNvSpPr txBox="1"/>
          <p:nvPr>
            <p:ph idx="1" type="subTitle"/>
          </p:nvPr>
        </p:nvSpPr>
        <p:spPr>
          <a:xfrm>
            <a:off x="227900" y="901850"/>
            <a:ext cx="5250900" cy="29625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2"/>
                </a:solidFill>
                <a:latin typeface="Arial"/>
                <a:ea typeface="Arial"/>
                <a:cs typeface="Arial"/>
                <a:sym typeface="Arial"/>
              </a:rPr>
              <a:t>Objective:</a:t>
            </a:r>
            <a:endParaRPr b="1" sz="1500">
              <a:solidFill>
                <a:schemeClr val="dk2"/>
              </a:solidFill>
              <a:latin typeface="Arial"/>
              <a:ea typeface="Arial"/>
              <a:cs typeface="Arial"/>
              <a:sym typeface="Arial"/>
            </a:endParaRPr>
          </a:p>
          <a:p>
            <a:pPr indent="-311150" lvl="0" marL="457200" rtl="0" algn="l">
              <a:spcBef>
                <a:spcPts val="1200"/>
              </a:spcBef>
              <a:spcAft>
                <a:spcPts val="0"/>
              </a:spcAft>
              <a:buClr>
                <a:schemeClr val="dk2"/>
              </a:buClr>
              <a:buSzPts val="1300"/>
              <a:buFont typeface="Arial"/>
              <a:buChar char="●"/>
            </a:pPr>
            <a:r>
              <a:rPr lang="en" sz="1300">
                <a:solidFill>
                  <a:schemeClr val="dk2"/>
                </a:solidFill>
                <a:latin typeface="Arial"/>
                <a:ea typeface="Arial"/>
                <a:cs typeface="Arial"/>
                <a:sym typeface="Arial"/>
              </a:rPr>
              <a:t>Develop an </a:t>
            </a:r>
            <a:r>
              <a:rPr b="1" lang="en" sz="1300">
                <a:solidFill>
                  <a:schemeClr val="dk2"/>
                </a:solidFill>
                <a:latin typeface="Arial"/>
                <a:ea typeface="Arial"/>
                <a:cs typeface="Arial"/>
                <a:sym typeface="Arial"/>
              </a:rPr>
              <a:t>NLP-powered AI model</a:t>
            </a:r>
            <a:r>
              <a:rPr lang="en" sz="1300">
                <a:solidFill>
                  <a:schemeClr val="dk2"/>
                </a:solidFill>
                <a:latin typeface="Arial"/>
                <a:ea typeface="Arial"/>
                <a:cs typeface="Arial"/>
                <a:sym typeface="Arial"/>
              </a:rPr>
              <a:t> that </a:t>
            </a:r>
            <a:r>
              <a:rPr b="1" lang="en" sz="1300">
                <a:solidFill>
                  <a:schemeClr val="dk2"/>
                </a:solidFill>
                <a:latin typeface="Arial"/>
                <a:ea typeface="Arial"/>
                <a:cs typeface="Arial"/>
                <a:sym typeface="Arial"/>
              </a:rPr>
              <a:t>automatically summarizes</a:t>
            </a:r>
            <a:r>
              <a:rPr lang="en" sz="1300">
                <a:solidFill>
                  <a:schemeClr val="dk2"/>
                </a:solidFill>
                <a:latin typeface="Arial"/>
                <a:ea typeface="Arial"/>
                <a:cs typeface="Arial"/>
                <a:sym typeface="Arial"/>
              </a:rPr>
              <a:t> long traffic enforcement and accident reports into </a:t>
            </a:r>
            <a:r>
              <a:rPr b="1" lang="en" sz="1300">
                <a:solidFill>
                  <a:schemeClr val="dk2"/>
                </a:solidFill>
                <a:latin typeface="Arial"/>
                <a:ea typeface="Arial"/>
                <a:cs typeface="Arial"/>
                <a:sym typeface="Arial"/>
              </a:rPr>
              <a:t>concise, structured summaries</a:t>
            </a:r>
            <a:r>
              <a:rPr lang="en" sz="1300">
                <a:solidFill>
                  <a:schemeClr val="dk2"/>
                </a:solidFill>
                <a:latin typeface="Arial"/>
                <a:ea typeface="Arial"/>
                <a:cs typeface="Arial"/>
                <a:sym typeface="Arial"/>
              </a:rPr>
              <a:t> for quick decision-making.</a:t>
            </a:r>
            <a:endParaRPr sz="1300">
              <a:solidFill>
                <a:schemeClr val="dk2"/>
              </a:solidFill>
              <a:latin typeface="Arial"/>
              <a:ea typeface="Arial"/>
              <a:cs typeface="Arial"/>
              <a:sym typeface="Arial"/>
            </a:endParaRPr>
          </a:p>
          <a:p>
            <a:pPr indent="-311150" lvl="0" marL="457200" rtl="0" algn="l">
              <a:spcBef>
                <a:spcPts val="0"/>
              </a:spcBef>
              <a:spcAft>
                <a:spcPts val="0"/>
              </a:spcAft>
              <a:buClr>
                <a:schemeClr val="dk2"/>
              </a:buClr>
              <a:buSzPts val="1300"/>
              <a:buFont typeface="Arial"/>
              <a:buChar char="●"/>
            </a:pPr>
            <a:r>
              <a:rPr lang="en" sz="1300">
                <a:solidFill>
                  <a:schemeClr val="dk2"/>
                </a:solidFill>
                <a:latin typeface="Arial"/>
                <a:ea typeface="Arial"/>
                <a:cs typeface="Arial"/>
                <a:sym typeface="Arial"/>
              </a:rPr>
              <a:t>Helps </a:t>
            </a:r>
            <a:r>
              <a:rPr b="1" lang="en" sz="1300">
                <a:solidFill>
                  <a:schemeClr val="dk2"/>
                </a:solidFill>
                <a:latin typeface="Arial"/>
                <a:ea typeface="Arial"/>
                <a:cs typeface="Arial"/>
                <a:sym typeface="Arial"/>
              </a:rPr>
              <a:t>officers and policymakers</a:t>
            </a:r>
            <a:r>
              <a:rPr lang="en" sz="1300">
                <a:solidFill>
                  <a:schemeClr val="dk2"/>
                </a:solidFill>
                <a:latin typeface="Arial"/>
                <a:ea typeface="Arial"/>
                <a:cs typeface="Arial"/>
                <a:sym typeface="Arial"/>
              </a:rPr>
              <a:t> get key insights </a:t>
            </a:r>
            <a:r>
              <a:rPr b="1" lang="en" sz="1300">
                <a:solidFill>
                  <a:schemeClr val="dk2"/>
                </a:solidFill>
                <a:latin typeface="Arial"/>
                <a:ea typeface="Arial"/>
                <a:cs typeface="Arial"/>
                <a:sym typeface="Arial"/>
              </a:rPr>
              <a:t>without reading full reports</a:t>
            </a:r>
            <a:r>
              <a:rPr lang="en" sz="1300">
                <a:solidFill>
                  <a:schemeClr val="dk2"/>
                </a:solidFill>
                <a:latin typeface="Arial"/>
                <a:ea typeface="Arial"/>
                <a:cs typeface="Arial"/>
                <a:sym typeface="Arial"/>
              </a:rPr>
              <a:t>.</a:t>
            </a:r>
            <a:endParaRPr sz="1600">
              <a:solidFill>
                <a:schemeClr val="dk2"/>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a:solidFill>
                <a:schemeClr val="dk2"/>
              </a:solidFill>
              <a:highlight>
                <a:srgbClr val="FFFFFF"/>
              </a:highlight>
            </a:endParaRPr>
          </a:p>
          <a:p>
            <a:pPr indent="0" lvl="0" marL="0" rtl="0" algn="l">
              <a:spcBef>
                <a:spcPts val="1000"/>
              </a:spcBef>
              <a:spcAft>
                <a:spcPts val="1000"/>
              </a:spcAft>
              <a:buNone/>
            </a:pPr>
            <a:r>
              <a:rPr lang="en">
                <a:solidFill>
                  <a:schemeClr val="dk2"/>
                </a:solidFill>
              </a:rPr>
              <a:t>	</a:t>
            </a:r>
            <a:endParaRPr>
              <a:solidFill>
                <a:schemeClr val="dk2"/>
              </a:solidFill>
            </a:endParaRPr>
          </a:p>
        </p:txBody>
      </p:sp>
      <p:sp>
        <p:nvSpPr>
          <p:cNvPr id="1453" name="Google Shape;1453;p29"/>
          <p:cNvSpPr/>
          <p:nvPr/>
        </p:nvSpPr>
        <p:spPr>
          <a:xfrm>
            <a:off x="7187384" y="3997715"/>
            <a:ext cx="117593" cy="65363"/>
          </a:xfrm>
          <a:custGeom>
            <a:rect b="b" l="l" r="r" t="t"/>
            <a:pathLst>
              <a:path extrusionOk="0" h="682" w="1227">
                <a:moveTo>
                  <a:pt x="976" y="0"/>
                </a:moveTo>
                <a:cubicBezTo>
                  <a:pt x="952" y="49"/>
                  <a:pt x="694" y="378"/>
                  <a:pt x="383" y="378"/>
                </a:cubicBezTo>
                <a:cubicBezTo>
                  <a:pt x="372" y="378"/>
                  <a:pt x="361" y="377"/>
                  <a:pt x="350" y="376"/>
                </a:cubicBezTo>
                <a:cubicBezTo>
                  <a:pt x="350" y="376"/>
                  <a:pt x="0" y="682"/>
                  <a:pt x="239" y="682"/>
                </a:cubicBezTo>
                <a:cubicBezTo>
                  <a:pt x="256" y="682"/>
                  <a:pt x="276" y="680"/>
                  <a:pt x="300" y="677"/>
                </a:cubicBezTo>
                <a:cubicBezTo>
                  <a:pt x="650" y="627"/>
                  <a:pt x="1227" y="401"/>
                  <a:pt x="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6771635" y="4021674"/>
            <a:ext cx="72166" cy="60667"/>
          </a:xfrm>
          <a:custGeom>
            <a:rect b="b" l="l" r="r" t="t"/>
            <a:pathLst>
              <a:path extrusionOk="0" h="633" w="753">
                <a:moveTo>
                  <a:pt x="728" y="1"/>
                </a:moveTo>
                <a:lnTo>
                  <a:pt x="201" y="76"/>
                </a:lnTo>
                <a:cubicBezTo>
                  <a:pt x="227" y="151"/>
                  <a:pt x="277" y="252"/>
                  <a:pt x="277" y="327"/>
                </a:cubicBezTo>
                <a:cubicBezTo>
                  <a:pt x="302" y="402"/>
                  <a:pt x="302" y="452"/>
                  <a:pt x="1" y="577"/>
                </a:cubicBezTo>
                <a:cubicBezTo>
                  <a:pt x="82" y="618"/>
                  <a:pt x="168" y="633"/>
                  <a:pt x="251" y="633"/>
                </a:cubicBezTo>
                <a:cubicBezTo>
                  <a:pt x="480" y="633"/>
                  <a:pt x="691" y="521"/>
                  <a:pt x="728" y="502"/>
                </a:cubicBezTo>
                <a:cubicBezTo>
                  <a:pt x="753" y="377"/>
                  <a:pt x="753" y="201"/>
                  <a:pt x="728" y="1"/>
                </a:cubicBezTo>
                <a:close/>
              </a:path>
            </a:pathLst>
          </a:custGeom>
          <a:solidFill>
            <a:srgbClr val="F9B2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6723619" y="4069786"/>
            <a:ext cx="123247" cy="35365"/>
          </a:xfrm>
          <a:custGeom>
            <a:rect b="b" l="l" r="r" t="t"/>
            <a:pathLst>
              <a:path extrusionOk="0" h="369" w="1286">
                <a:moveTo>
                  <a:pt x="1229" y="0"/>
                </a:moveTo>
                <a:cubicBezTo>
                  <a:pt x="1192" y="19"/>
                  <a:pt x="981" y="131"/>
                  <a:pt x="752" y="131"/>
                </a:cubicBezTo>
                <a:cubicBezTo>
                  <a:pt x="669" y="131"/>
                  <a:pt x="583" y="116"/>
                  <a:pt x="502" y="75"/>
                </a:cubicBezTo>
                <a:cubicBezTo>
                  <a:pt x="502" y="75"/>
                  <a:pt x="1" y="201"/>
                  <a:pt x="352" y="301"/>
                </a:cubicBezTo>
                <a:cubicBezTo>
                  <a:pt x="473" y="338"/>
                  <a:pt x="637" y="369"/>
                  <a:pt x="791" y="369"/>
                </a:cubicBezTo>
                <a:cubicBezTo>
                  <a:pt x="1051" y="369"/>
                  <a:pt x="1285" y="283"/>
                  <a:pt x="1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6" name="Google Shape;1456;p29"/>
          <p:cNvGrpSpPr/>
          <p:nvPr/>
        </p:nvGrpSpPr>
        <p:grpSpPr>
          <a:xfrm>
            <a:off x="5306450" y="1437175"/>
            <a:ext cx="3329249" cy="2609040"/>
            <a:chOff x="5306450" y="1437175"/>
            <a:chExt cx="3329249" cy="2609040"/>
          </a:xfrm>
        </p:grpSpPr>
        <p:sp>
          <p:nvSpPr>
            <p:cNvPr id="1457" name="Google Shape;1457;p29"/>
            <p:cNvSpPr/>
            <p:nvPr/>
          </p:nvSpPr>
          <p:spPr>
            <a:xfrm>
              <a:off x="7857393" y="3731090"/>
              <a:ext cx="72166" cy="86544"/>
            </a:xfrm>
            <a:custGeom>
              <a:rect b="b" l="l" r="r" t="t"/>
              <a:pathLst>
                <a:path extrusionOk="0" h="903" w="753">
                  <a:moveTo>
                    <a:pt x="301" y="0"/>
                  </a:moveTo>
                  <a:lnTo>
                    <a:pt x="0" y="176"/>
                  </a:lnTo>
                  <a:lnTo>
                    <a:pt x="451" y="903"/>
                  </a:lnTo>
                  <a:lnTo>
                    <a:pt x="752" y="702"/>
                  </a:lnTo>
                  <a:lnTo>
                    <a:pt x="301"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7794906" y="3630171"/>
              <a:ext cx="72166" cy="86544"/>
            </a:xfrm>
            <a:custGeom>
              <a:rect b="b" l="l" r="r" t="t"/>
              <a:pathLst>
                <a:path extrusionOk="0" h="903" w="753">
                  <a:moveTo>
                    <a:pt x="301" y="1"/>
                  </a:moveTo>
                  <a:lnTo>
                    <a:pt x="1" y="176"/>
                  </a:lnTo>
                  <a:lnTo>
                    <a:pt x="427" y="903"/>
                  </a:lnTo>
                  <a:lnTo>
                    <a:pt x="753" y="702"/>
                  </a:lnTo>
                  <a:lnTo>
                    <a:pt x="301" y="1"/>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7732515" y="3529348"/>
              <a:ext cx="72070" cy="86544"/>
            </a:xfrm>
            <a:custGeom>
              <a:rect b="b" l="l" r="r" t="t"/>
              <a:pathLst>
                <a:path extrusionOk="0" h="903" w="752">
                  <a:moveTo>
                    <a:pt x="301" y="0"/>
                  </a:moveTo>
                  <a:lnTo>
                    <a:pt x="0" y="201"/>
                  </a:lnTo>
                  <a:lnTo>
                    <a:pt x="426" y="902"/>
                  </a:lnTo>
                  <a:lnTo>
                    <a:pt x="752" y="702"/>
                  </a:lnTo>
                  <a:lnTo>
                    <a:pt x="301"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9"/>
            <p:cNvSpPr/>
            <p:nvPr/>
          </p:nvSpPr>
          <p:spPr>
            <a:xfrm>
              <a:off x="7667632" y="3428429"/>
              <a:ext cx="72166" cy="86544"/>
            </a:xfrm>
            <a:custGeom>
              <a:rect b="b" l="l" r="r" t="t"/>
              <a:pathLst>
                <a:path extrusionOk="0" h="903" w="753">
                  <a:moveTo>
                    <a:pt x="326" y="0"/>
                  </a:moveTo>
                  <a:lnTo>
                    <a:pt x="0" y="201"/>
                  </a:lnTo>
                  <a:lnTo>
                    <a:pt x="451" y="903"/>
                  </a:lnTo>
                  <a:lnTo>
                    <a:pt x="752" y="702"/>
                  </a:lnTo>
                  <a:lnTo>
                    <a:pt x="326"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9"/>
            <p:cNvSpPr/>
            <p:nvPr/>
          </p:nvSpPr>
          <p:spPr>
            <a:xfrm>
              <a:off x="7605145" y="3327510"/>
              <a:ext cx="72166" cy="86639"/>
            </a:xfrm>
            <a:custGeom>
              <a:rect b="b" l="l" r="r" t="t"/>
              <a:pathLst>
                <a:path extrusionOk="0" h="904" w="753">
                  <a:moveTo>
                    <a:pt x="327" y="1"/>
                  </a:moveTo>
                  <a:lnTo>
                    <a:pt x="1" y="201"/>
                  </a:lnTo>
                  <a:lnTo>
                    <a:pt x="452" y="903"/>
                  </a:lnTo>
                  <a:lnTo>
                    <a:pt x="753" y="703"/>
                  </a:lnTo>
                  <a:lnTo>
                    <a:pt x="327" y="1"/>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7542754" y="3226687"/>
              <a:ext cx="72070" cy="86544"/>
            </a:xfrm>
            <a:custGeom>
              <a:rect b="b" l="l" r="r" t="t"/>
              <a:pathLst>
                <a:path extrusionOk="0" h="903" w="752">
                  <a:moveTo>
                    <a:pt x="301" y="0"/>
                  </a:moveTo>
                  <a:lnTo>
                    <a:pt x="0" y="201"/>
                  </a:lnTo>
                  <a:lnTo>
                    <a:pt x="451" y="902"/>
                  </a:lnTo>
                  <a:lnTo>
                    <a:pt x="752" y="702"/>
                  </a:lnTo>
                  <a:lnTo>
                    <a:pt x="301"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7480267" y="3125768"/>
              <a:ext cx="72166" cy="86544"/>
            </a:xfrm>
            <a:custGeom>
              <a:rect b="b" l="l" r="r" t="t"/>
              <a:pathLst>
                <a:path extrusionOk="0" h="903" w="753">
                  <a:moveTo>
                    <a:pt x="301" y="1"/>
                  </a:moveTo>
                  <a:lnTo>
                    <a:pt x="0" y="201"/>
                  </a:lnTo>
                  <a:lnTo>
                    <a:pt x="427" y="903"/>
                  </a:lnTo>
                  <a:lnTo>
                    <a:pt x="752" y="702"/>
                  </a:lnTo>
                  <a:lnTo>
                    <a:pt x="301" y="1"/>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9"/>
            <p:cNvSpPr/>
            <p:nvPr/>
          </p:nvSpPr>
          <p:spPr>
            <a:xfrm>
              <a:off x="7417780" y="3024850"/>
              <a:ext cx="72166" cy="86639"/>
            </a:xfrm>
            <a:custGeom>
              <a:rect b="b" l="l" r="r" t="t"/>
              <a:pathLst>
                <a:path extrusionOk="0" h="904" w="753">
                  <a:moveTo>
                    <a:pt x="302" y="1"/>
                  </a:moveTo>
                  <a:lnTo>
                    <a:pt x="1" y="201"/>
                  </a:lnTo>
                  <a:lnTo>
                    <a:pt x="427" y="903"/>
                  </a:lnTo>
                  <a:lnTo>
                    <a:pt x="753" y="703"/>
                  </a:lnTo>
                  <a:lnTo>
                    <a:pt x="302" y="1"/>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9"/>
            <p:cNvSpPr/>
            <p:nvPr/>
          </p:nvSpPr>
          <p:spPr>
            <a:xfrm>
              <a:off x="7352993" y="2924027"/>
              <a:ext cx="72166" cy="86544"/>
            </a:xfrm>
            <a:custGeom>
              <a:rect b="b" l="l" r="r" t="t"/>
              <a:pathLst>
                <a:path extrusionOk="0" h="903" w="753">
                  <a:moveTo>
                    <a:pt x="326" y="0"/>
                  </a:moveTo>
                  <a:lnTo>
                    <a:pt x="0" y="201"/>
                  </a:lnTo>
                  <a:lnTo>
                    <a:pt x="451" y="902"/>
                  </a:lnTo>
                  <a:lnTo>
                    <a:pt x="752" y="702"/>
                  </a:lnTo>
                  <a:lnTo>
                    <a:pt x="326"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7290506" y="2823108"/>
              <a:ext cx="72166" cy="86544"/>
            </a:xfrm>
            <a:custGeom>
              <a:rect b="b" l="l" r="r" t="t"/>
              <a:pathLst>
                <a:path extrusionOk="0" h="903" w="753">
                  <a:moveTo>
                    <a:pt x="326" y="1"/>
                  </a:moveTo>
                  <a:lnTo>
                    <a:pt x="1" y="201"/>
                  </a:lnTo>
                  <a:lnTo>
                    <a:pt x="452" y="903"/>
                  </a:lnTo>
                  <a:lnTo>
                    <a:pt x="752" y="702"/>
                  </a:lnTo>
                  <a:lnTo>
                    <a:pt x="326" y="1"/>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7228019" y="2722189"/>
              <a:ext cx="72166" cy="86639"/>
            </a:xfrm>
            <a:custGeom>
              <a:rect b="b" l="l" r="r" t="t"/>
              <a:pathLst>
                <a:path extrusionOk="0" h="904" w="753">
                  <a:moveTo>
                    <a:pt x="302" y="1"/>
                  </a:moveTo>
                  <a:lnTo>
                    <a:pt x="1" y="201"/>
                  </a:lnTo>
                  <a:lnTo>
                    <a:pt x="452" y="903"/>
                  </a:lnTo>
                  <a:lnTo>
                    <a:pt x="753" y="703"/>
                  </a:lnTo>
                  <a:lnTo>
                    <a:pt x="302" y="1"/>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9"/>
            <p:cNvSpPr/>
            <p:nvPr/>
          </p:nvSpPr>
          <p:spPr>
            <a:xfrm>
              <a:off x="7165628" y="2621366"/>
              <a:ext cx="72166" cy="86544"/>
            </a:xfrm>
            <a:custGeom>
              <a:rect b="b" l="l" r="r" t="t"/>
              <a:pathLst>
                <a:path extrusionOk="0" h="903" w="753">
                  <a:moveTo>
                    <a:pt x="301" y="0"/>
                  </a:moveTo>
                  <a:lnTo>
                    <a:pt x="0" y="201"/>
                  </a:lnTo>
                  <a:lnTo>
                    <a:pt x="426" y="903"/>
                  </a:lnTo>
                  <a:lnTo>
                    <a:pt x="752" y="702"/>
                  </a:lnTo>
                  <a:lnTo>
                    <a:pt x="301"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9"/>
            <p:cNvSpPr/>
            <p:nvPr/>
          </p:nvSpPr>
          <p:spPr>
            <a:xfrm>
              <a:off x="7103141" y="2520447"/>
              <a:ext cx="72166" cy="86544"/>
            </a:xfrm>
            <a:custGeom>
              <a:rect b="b" l="l" r="r" t="t"/>
              <a:pathLst>
                <a:path extrusionOk="0" h="903" w="753">
                  <a:moveTo>
                    <a:pt x="301" y="1"/>
                  </a:moveTo>
                  <a:lnTo>
                    <a:pt x="1" y="201"/>
                  </a:lnTo>
                  <a:lnTo>
                    <a:pt x="427" y="903"/>
                  </a:lnTo>
                  <a:lnTo>
                    <a:pt x="752" y="702"/>
                  </a:lnTo>
                  <a:lnTo>
                    <a:pt x="301" y="1"/>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7040654" y="2419624"/>
              <a:ext cx="69770" cy="86544"/>
            </a:xfrm>
            <a:custGeom>
              <a:rect b="b" l="l" r="r" t="t"/>
              <a:pathLst>
                <a:path extrusionOk="0" h="903" w="728">
                  <a:moveTo>
                    <a:pt x="302" y="0"/>
                  </a:moveTo>
                  <a:lnTo>
                    <a:pt x="1" y="201"/>
                  </a:lnTo>
                  <a:lnTo>
                    <a:pt x="427" y="902"/>
                  </a:lnTo>
                  <a:lnTo>
                    <a:pt x="728" y="702"/>
                  </a:lnTo>
                  <a:lnTo>
                    <a:pt x="302"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6975867" y="2318705"/>
              <a:ext cx="72166" cy="86544"/>
            </a:xfrm>
            <a:custGeom>
              <a:rect b="b" l="l" r="r" t="t"/>
              <a:pathLst>
                <a:path extrusionOk="0" h="903" w="753">
                  <a:moveTo>
                    <a:pt x="326" y="0"/>
                  </a:moveTo>
                  <a:lnTo>
                    <a:pt x="0" y="201"/>
                  </a:lnTo>
                  <a:lnTo>
                    <a:pt x="451" y="903"/>
                  </a:lnTo>
                  <a:lnTo>
                    <a:pt x="752" y="702"/>
                  </a:lnTo>
                  <a:lnTo>
                    <a:pt x="326"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9"/>
            <p:cNvSpPr/>
            <p:nvPr/>
          </p:nvSpPr>
          <p:spPr>
            <a:xfrm>
              <a:off x="6913380" y="2217787"/>
              <a:ext cx="72166" cy="86639"/>
            </a:xfrm>
            <a:custGeom>
              <a:rect b="b" l="l" r="r" t="t"/>
              <a:pathLst>
                <a:path extrusionOk="0" h="904" w="753">
                  <a:moveTo>
                    <a:pt x="326" y="1"/>
                  </a:moveTo>
                  <a:lnTo>
                    <a:pt x="1" y="201"/>
                  </a:lnTo>
                  <a:lnTo>
                    <a:pt x="452" y="903"/>
                  </a:lnTo>
                  <a:lnTo>
                    <a:pt x="753" y="703"/>
                  </a:lnTo>
                  <a:lnTo>
                    <a:pt x="326" y="1"/>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9"/>
            <p:cNvSpPr/>
            <p:nvPr/>
          </p:nvSpPr>
          <p:spPr>
            <a:xfrm>
              <a:off x="6850989" y="2116964"/>
              <a:ext cx="72070" cy="86544"/>
            </a:xfrm>
            <a:custGeom>
              <a:rect b="b" l="l" r="r" t="t"/>
              <a:pathLst>
                <a:path extrusionOk="0" h="903" w="752">
                  <a:moveTo>
                    <a:pt x="301" y="0"/>
                  </a:moveTo>
                  <a:lnTo>
                    <a:pt x="0" y="201"/>
                  </a:lnTo>
                  <a:lnTo>
                    <a:pt x="451" y="902"/>
                  </a:lnTo>
                  <a:lnTo>
                    <a:pt x="752" y="702"/>
                  </a:lnTo>
                  <a:lnTo>
                    <a:pt x="301"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9"/>
            <p:cNvSpPr/>
            <p:nvPr/>
          </p:nvSpPr>
          <p:spPr>
            <a:xfrm>
              <a:off x="6788502" y="2016045"/>
              <a:ext cx="72166" cy="86544"/>
            </a:xfrm>
            <a:custGeom>
              <a:rect b="b" l="l" r="r" t="t"/>
              <a:pathLst>
                <a:path extrusionOk="0" h="903" w="753">
                  <a:moveTo>
                    <a:pt x="301" y="0"/>
                  </a:moveTo>
                  <a:lnTo>
                    <a:pt x="0" y="201"/>
                  </a:lnTo>
                  <a:lnTo>
                    <a:pt x="426" y="903"/>
                  </a:lnTo>
                  <a:lnTo>
                    <a:pt x="752" y="702"/>
                  </a:lnTo>
                  <a:lnTo>
                    <a:pt x="301" y="0"/>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26015" y="1915126"/>
              <a:ext cx="72166" cy="86639"/>
            </a:xfrm>
            <a:custGeom>
              <a:rect b="b" l="l" r="r" t="t"/>
              <a:pathLst>
                <a:path extrusionOk="0" h="904" w="753">
                  <a:moveTo>
                    <a:pt x="302" y="1"/>
                  </a:moveTo>
                  <a:lnTo>
                    <a:pt x="1" y="201"/>
                  </a:lnTo>
                  <a:lnTo>
                    <a:pt x="427" y="903"/>
                  </a:lnTo>
                  <a:lnTo>
                    <a:pt x="753" y="703"/>
                  </a:lnTo>
                  <a:lnTo>
                    <a:pt x="302" y="1"/>
                  </a:lnTo>
                  <a:close/>
                </a:path>
              </a:pathLst>
            </a:custGeom>
            <a:solidFill>
              <a:srgbClr val="394E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5611505" y="1437175"/>
              <a:ext cx="2846470" cy="2394850"/>
            </a:xfrm>
            <a:custGeom>
              <a:rect b="b" l="l" r="r" t="t"/>
              <a:pathLst>
                <a:path extrusionOk="0" h="24988" w="29701">
                  <a:moveTo>
                    <a:pt x="14863" y="0"/>
                  </a:moveTo>
                  <a:lnTo>
                    <a:pt x="1" y="24988"/>
                  </a:lnTo>
                  <a:lnTo>
                    <a:pt x="29700" y="24988"/>
                  </a:lnTo>
                  <a:lnTo>
                    <a:pt x="148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5611505" y="3137748"/>
              <a:ext cx="2846470" cy="694265"/>
            </a:xfrm>
            <a:custGeom>
              <a:rect b="b" l="l" r="r" t="t"/>
              <a:pathLst>
                <a:path extrusionOk="0" h="7244" w="29701">
                  <a:moveTo>
                    <a:pt x="4311" y="1"/>
                  </a:moveTo>
                  <a:lnTo>
                    <a:pt x="1" y="7244"/>
                  </a:lnTo>
                  <a:lnTo>
                    <a:pt x="29700" y="7244"/>
                  </a:lnTo>
                  <a:lnTo>
                    <a:pt x="253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9"/>
            <p:cNvSpPr/>
            <p:nvPr/>
          </p:nvSpPr>
          <p:spPr>
            <a:xfrm>
              <a:off x="6420960" y="1437175"/>
              <a:ext cx="1229883" cy="1035360"/>
            </a:xfrm>
            <a:custGeom>
              <a:rect b="b" l="l" r="r" t="t"/>
              <a:pathLst>
                <a:path extrusionOk="0" h="10803" w="12833">
                  <a:moveTo>
                    <a:pt x="6417" y="0"/>
                  </a:moveTo>
                  <a:lnTo>
                    <a:pt x="1" y="10802"/>
                  </a:lnTo>
                  <a:lnTo>
                    <a:pt x="12833" y="10802"/>
                  </a:lnTo>
                  <a:lnTo>
                    <a:pt x="64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9"/>
            <p:cNvSpPr/>
            <p:nvPr/>
          </p:nvSpPr>
          <p:spPr>
            <a:xfrm>
              <a:off x="6420960" y="2102492"/>
              <a:ext cx="1229883" cy="370038"/>
            </a:xfrm>
            <a:custGeom>
              <a:rect b="b" l="l" r="r" t="t"/>
              <a:pathLst>
                <a:path extrusionOk="0" h="3861" w="12833">
                  <a:moveTo>
                    <a:pt x="2281" y="1"/>
                  </a:moveTo>
                  <a:lnTo>
                    <a:pt x="1" y="3860"/>
                  </a:lnTo>
                  <a:lnTo>
                    <a:pt x="12833" y="3860"/>
                  </a:lnTo>
                  <a:lnTo>
                    <a:pt x="105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9"/>
            <p:cNvSpPr/>
            <p:nvPr/>
          </p:nvSpPr>
          <p:spPr>
            <a:xfrm>
              <a:off x="7569110" y="1915126"/>
              <a:ext cx="161007" cy="158615"/>
            </a:xfrm>
            <a:custGeom>
              <a:rect b="b" l="l" r="r" t="t"/>
              <a:pathLst>
                <a:path extrusionOk="0" h="1655" w="1680">
                  <a:moveTo>
                    <a:pt x="302" y="1"/>
                  </a:moveTo>
                  <a:lnTo>
                    <a:pt x="1" y="277"/>
                  </a:lnTo>
                  <a:lnTo>
                    <a:pt x="1379" y="1655"/>
                  </a:lnTo>
                  <a:lnTo>
                    <a:pt x="1680" y="1354"/>
                  </a:lnTo>
                  <a:lnTo>
                    <a:pt x="3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9"/>
            <p:cNvSpPr/>
            <p:nvPr/>
          </p:nvSpPr>
          <p:spPr>
            <a:xfrm>
              <a:off x="7571506" y="1915126"/>
              <a:ext cx="156215" cy="158615"/>
            </a:xfrm>
            <a:custGeom>
              <a:rect b="b" l="l" r="r" t="t"/>
              <a:pathLst>
                <a:path extrusionOk="0" h="1655" w="1630">
                  <a:moveTo>
                    <a:pt x="1354" y="1"/>
                  </a:moveTo>
                  <a:lnTo>
                    <a:pt x="1" y="1354"/>
                  </a:lnTo>
                  <a:lnTo>
                    <a:pt x="277" y="1655"/>
                  </a:lnTo>
                  <a:lnTo>
                    <a:pt x="1630" y="277"/>
                  </a:lnTo>
                  <a:lnTo>
                    <a:pt x="13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9"/>
            <p:cNvSpPr/>
            <p:nvPr/>
          </p:nvSpPr>
          <p:spPr>
            <a:xfrm>
              <a:off x="5882921" y="2025629"/>
              <a:ext cx="187458" cy="187463"/>
            </a:xfrm>
            <a:custGeom>
              <a:rect b="b" l="l" r="r" t="t"/>
              <a:pathLst>
                <a:path extrusionOk="0" h="1956" w="1956">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rgbClr val="6186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9"/>
            <p:cNvSpPr/>
            <p:nvPr/>
          </p:nvSpPr>
          <p:spPr>
            <a:xfrm>
              <a:off x="5882921" y="2025629"/>
              <a:ext cx="187458" cy="187463"/>
            </a:xfrm>
            <a:custGeom>
              <a:rect b="b" l="l" r="r" t="t"/>
              <a:pathLst>
                <a:path extrusionOk="0" h="1956" w="1956">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9"/>
            <p:cNvSpPr/>
            <p:nvPr/>
          </p:nvSpPr>
          <p:spPr>
            <a:xfrm>
              <a:off x="8371377" y="2539711"/>
              <a:ext cx="36131" cy="52904"/>
            </a:xfrm>
            <a:custGeom>
              <a:rect b="b" l="l" r="r" t="t"/>
              <a:pathLst>
                <a:path extrusionOk="0" h="552" w="377">
                  <a:moveTo>
                    <a:pt x="1" y="0"/>
                  </a:moveTo>
                  <a:lnTo>
                    <a:pt x="1" y="552"/>
                  </a:lnTo>
                  <a:lnTo>
                    <a:pt x="377" y="552"/>
                  </a:lnTo>
                  <a:lnTo>
                    <a:pt x="3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9"/>
            <p:cNvSpPr/>
            <p:nvPr/>
          </p:nvSpPr>
          <p:spPr>
            <a:xfrm>
              <a:off x="8371377" y="2616574"/>
              <a:ext cx="36131" cy="52904"/>
            </a:xfrm>
            <a:custGeom>
              <a:rect b="b" l="l" r="r" t="t"/>
              <a:pathLst>
                <a:path extrusionOk="0" h="552" w="377">
                  <a:moveTo>
                    <a:pt x="1" y="0"/>
                  </a:moveTo>
                  <a:lnTo>
                    <a:pt x="1" y="552"/>
                  </a:lnTo>
                  <a:lnTo>
                    <a:pt x="377" y="552"/>
                  </a:lnTo>
                  <a:lnTo>
                    <a:pt x="3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9"/>
            <p:cNvSpPr/>
            <p:nvPr/>
          </p:nvSpPr>
          <p:spPr>
            <a:xfrm>
              <a:off x="8371377" y="2693437"/>
              <a:ext cx="36131" cy="52904"/>
            </a:xfrm>
            <a:custGeom>
              <a:rect b="b" l="l" r="r" t="t"/>
              <a:pathLst>
                <a:path extrusionOk="0" h="552" w="377">
                  <a:moveTo>
                    <a:pt x="1" y="0"/>
                  </a:moveTo>
                  <a:lnTo>
                    <a:pt x="1" y="552"/>
                  </a:lnTo>
                  <a:lnTo>
                    <a:pt x="377" y="552"/>
                  </a:lnTo>
                  <a:lnTo>
                    <a:pt x="3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9"/>
            <p:cNvSpPr/>
            <p:nvPr/>
          </p:nvSpPr>
          <p:spPr>
            <a:xfrm>
              <a:off x="8371377" y="2770300"/>
              <a:ext cx="36131" cy="50508"/>
            </a:xfrm>
            <a:custGeom>
              <a:rect b="b" l="l" r="r" t="t"/>
              <a:pathLst>
                <a:path extrusionOk="0" h="527" w="377">
                  <a:moveTo>
                    <a:pt x="1" y="0"/>
                  </a:moveTo>
                  <a:lnTo>
                    <a:pt x="1" y="527"/>
                  </a:lnTo>
                  <a:lnTo>
                    <a:pt x="377" y="527"/>
                  </a:lnTo>
                  <a:lnTo>
                    <a:pt x="3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9"/>
            <p:cNvSpPr/>
            <p:nvPr/>
          </p:nvSpPr>
          <p:spPr>
            <a:xfrm>
              <a:off x="8371377" y="2847163"/>
              <a:ext cx="36131" cy="50508"/>
            </a:xfrm>
            <a:custGeom>
              <a:rect b="b" l="l" r="r" t="t"/>
              <a:pathLst>
                <a:path extrusionOk="0" h="527" w="377">
                  <a:moveTo>
                    <a:pt x="1" y="0"/>
                  </a:moveTo>
                  <a:lnTo>
                    <a:pt x="1" y="527"/>
                  </a:lnTo>
                  <a:lnTo>
                    <a:pt x="377" y="527"/>
                  </a:lnTo>
                  <a:lnTo>
                    <a:pt x="3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9"/>
            <p:cNvSpPr/>
            <p:nvPr/>
          </p:nvSpPr>
          <p:spPr>
            <a:xfrm>
              <a:off x="8371377" y="2924027"/>
              <a:ext cx="36131" cy="50508"/>
            </a:xfrm>
            <a:custGeom>
              <a:rect b="b" l="l" r="r" t="t"/>
              <a:pathLst>
                <a:path extrusionOk="0" h="527" w="377">
                  <a:moveTo>
                    <a:pt x="1" y="0"/>
                  </a:moveTo>
                  <a:lnTo>
                    <a:pt x="1" y="527"/>
                  </a:lnTo>
                  <a:lnTo>
                    <a:pt x="377" y="527"/>
                  </a:lnTo>
                  <a:lnTo>
                    <a:pt x="3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9"/>
            <p:cNvSpPr/>
            <p:nvPr/>
          </p:nvSpPr>
          <p:spPr>
            <a:xfrm>
              <a:off x="8371377" y="3000890"/>
              <a:ext cx="36131" cy="50508"/>
            </a:xfrm>
            <a:custGeom>
              <a:rect b="b" l="l" r="r" t="t"/>
              <a:pathLst>
                <a:path extrusionOk="0" h="527" w="377">
                  <a:moveTo>
                    <a:pt x="1" y="0"/>
                  </a:moveTo>
                  <a:lnTo>
                    <a:pt x="1" y="527"/>
                  </a:lnTo>
                  <a:lnTo>
                    <a:pt x="377" y="527"/>
                  </a:lnTo>
                  <a:lnTo>
                    <a:pt x="37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9"/>
            <p:cNvSpPr/>
            <p:nvPr/>
          </p:nvSpPr>
          <p:spPr>
            <a:xfrm>
              <a:off x="7297694" y="2743849"/>
              <a:ext cx="795164" cy="129767"/>
            </a:xfrm>
            <a:custGeom>
              <a:rect b="b" l="l" r="r" t="t"/>
              <a:pathLst>
                <a:path extrusionOk="0" h="1354" w="8297">
                  <a:moveTo>
                    <a:pt x="176" y="1"/>
                  </a:moveTo>
                  <a:lnTo>
                    <a:pt x="1" y="176"/>
                  </a:lnTo>
                  <a:lnTo>
                    <a:pt x="677" y="928"/>
                  </a:lnTo>
                  <a:cubicBezTo>
                    <a:pt x="826" y="1117"/>
                    <a:pt x="1047" y="1211"/>
                    <a:pt x="1270" y="1211"/>
                  </a:cubicBezTo>
                  <a:cubicBezTo>
                    <a:pt x="1462" y="1211"/>
                    <a:pt x="1655" y="1142"/>
                    <a:pt x="1805" y="1003"/>
                  </a:cubicBezTo>
                  <a:lnTo>
                    <a:pt x="2407" y="477"/>
                  </a:lnTo>
                  <a:cubicBezTo>
                    <a:pt x="2532" y="376"/>
                    <a:pt x="2682" y="326"/>
                    <a:pt x="2833" y="326"/>
                  </a:cubicBezTo>
                  <a:cubicBezTo>
                    <a:pt x="2983" y="351"/>
                    <a:pt x="3108" y="402"/>
                    <a:pt x="3209" y="527"/>
                  </a:cubicBezTo>
                  <a:lnTo>
                    <a:pt x="3660" y="1028"/>
                  </a:lnTo>
                  <a:cubicBezTo>
                    <a:pt x="3785" y="1204"/>
                    <a:pt x="3986" y="1304"/>
                    <a:pt x="4211" y="1304"/>
                  </a:cubicBezTo>
                  <a:cubicBezTo>
                    <a:pt x="4237" y="1307"/>
                    <a:pt x="4263" y="1309"/>
                    <a:pt x="4289" y="1309"/>
                  </a:cubicBezTo>
                  <a:cubicBezTo>
                    <a:pt x="4468" y="1309"/>
                    <a:pt x="4656" y="1235"/>
                    <a:pt x="4788" y="1103"/>
                  </a:cubicBezTo>
                  <a:lnTo>
                    <a:pt x="5339" y="627"/>
                  </a:lnTo>
                  <a:cubicBezTo>
                    <a:pt x="5423" y="523"/>
                    <a:pt x="5541" y="470"/>
                    <a:pt x="5680" y="470"/>
                  </a:cubicBezTo>
                  <a:cubicBezTo>
                    <a:pt x="5707" y="470"/>
                    <a:pt x="5736" y="473"/>
                    <a:pt x="5765" y="477"/>
                  </a:cubicBezTo>
                  <a:cubicBezTo>
                    <a:pt x="5916" y="502"/>
                    <a:pt x="6041" y="577"/>
                    <a:pt x="6141" y="677"/>
                  </a:cubicBezTo>
                  <a:lnTo>
                    <a:pt x="6417" y="1028"/>
                  </a:lnTo>
                  <a:cubicBezTo>
                    <a:pt x="6567" y="1229"/>
                    <a:pt x="6768" y="1329"/>
                    <a:pt x="7018" y="1354"/>
                  </a:cubicBezTo>
                  <a:cubicBezTo>
                    <a:pt x="7244" y="1354"/>
                    <a:pt x="7469" y="1254"/>
                    <a:pt x="7645" y="1078"/>
                  </a:cubicBezTo>
                  <a:lnTo>
                    <a:pt x="8296" y="376"/>
                  </a:lnTo>
                  <a:lnTo>
                    <a:pt x="8121" y="226"/>
                  </a:lnTo>
                  <a:lnTo>
                    <a:pt x="7444" y="928"/>
                  </a:lnTo>
                  <a:cubicBezTo>
                    <a:pt x="7344" y="1053"/>
                    <a:pt x="7194" y="1103"/>
                    <a:pt x="7018" y="1103"/>
                  </a:cubicBezTo>
                  <a:cubicBezTo>
                    <a:pt x="6868" y="1103"/>
                    <a:pt x="6718" y="1028"/>
                    <a:pt x="6617" y="878"/>
                  </a:cubicBezTo>
                  <a:lnTo>
                    <a:pt x="6342" y="527"/>
                  </a:lnTo>
                  <a:cubicBezTo>
                    <a:pt x="6191" y="376"/>
                    <a:pt x="5991" y="251"/>
                    <a:pt x="5765" y="226"/>
                  </a:cubicBezTo>
                  <a:cubicBezTo>
                    <a:pt x="5565" y="226"/>
                    <a:pt x="5339" y="301"/>
                    <a:pt x="5164" y="427"/>
                  </a:cubicBezTo>
                  <a:lnTo>
                    <a:pt x="4637" y="928"/>
                  </a:lnTo>
                  <a:cubicBezTo>
                    <a:pt x="4512" y="1028"/>
                    <a:pt x="4362" y="1078"/>
                    <a:pt x="4211" y="1078"/>
                  </a:cubicBezTo>
                  <a:cubicBezTo>
                    <a:pt x="4061" y="1053"/>
                    <a:pt x="3936" y="1003"/>
                    <a:pt x="3835" y="878"/>
                  </a:cubicBezTo>
                  <a:lnTo>
                    <a:pt x="3384" y="351"/>
                  </a:lnTo>
                  <a:cubicBezTo>
                    <a:pt x="3259" y="201"/>
                    <a:pt x="3058" y="101"/>
                    <a:pt x="2833" y="101"/>
                  </a:cubicBezTo>
                  <a:cubicBezTo>
                    <a:pt x="2807" y="98"/>
                    <a:pt x="2781" y="96"/>
                    <a:pt x="2755" y="96"/>
                  </a:cubicBezTo>
                  <a:cubicBezTo>
                    <a:pt x="2581" y="96"/>
                    <a:pt x="2409" y="167"/>
                    <a:pt x="2256" y="276"/>
                  </a:cubicBezTo>
                  <a:lnTo>
                    <a:pt x="1630" y="828"/>
                  </a:lnTo>
                  <a:cubicBezTo>
                    <a:pt x="1527" y="919"/>
                    <a:pt x="1398" y="964"/>
                    <a:pt x="1269" y="964"/>
                  </a:cubicBezTo>
                  <a:cubicBezTo>
                    <a:pt x="1115" y="964"/>
                    <a:pt x="962" y="900"/>
                    <a:pt x="853" y="777"/>
                  </a:cubicBezTo>
                  <a:lnTo>
                    <a:pt x="1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9"/>
            <p:cNvSpPr/>
            <p:nvPr/>
          </p:nvSpPr>
          <p:spPr>
            <a:xfrm>
              <a:off x="7405800" y="1593298"/>
              <a:ext cx="756733" cy="319531"/>
            </a:xfrm>
            <a:custGeom>
              <a:rect b="b" l="l" r="r" t="t"/>
              <a:pathLst>
                <a:path extrusionOk="0" h="3334" w="7896">
                  <a:moveTo>
                    <a:pt x="2256" y="0"/>
                  </a:moveTo>
                  <a:lnTo>
                    <a:pt x="1" y="3083"/>
                  </a:lnTo>
                  <a:lnTo>
                    <a:pt x="326" y="3334"/>
                  </a:lnTo>
                  <a:lnTo>
                    <a:pt x="2457" y="427"/>
                  </a:lnTo>
                  <a:lnTo>
                    <a:pt x="7895" y="427"/>
                  </a:lnTo>
                  <a:lnTo>
                    <a:pt x="78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9"/>
            <p:cNvSpPr/>
            <p:nvPr/>
          </p:nvSpPr>
          <p:spPr>
            <a:xfrm>
              <a:off x="8092774" y="1545282"/>
              <a:ext cx="137048" cy="136955"/>
            </a:xfrm>
            <a:custGeom>
              <a:rect b="b" l="l" r="r" t="t"/>
              <a:pathLst>
                <a:path extrusionOk="0" h="1429" w="1430">
                  <a:moveTo>
                    <a:pt x="727" y="0"/>
                  </a:moveTo>
                  <a:cubicBezTo>
                    <a:pt x="326" y="0"/>
                    <a:pt x="0" y="326"/>
                    <a:pt x="0" y="702"/>
                  </a:cubicBezTo>
                  <a:cubicBezTo>
                    <a:pt x="0" y="1103"/>
                    <a:pt x="326" y="1429"/>
                    <a:pt x="727" y="1429"/>
                  </a:cubicBezTo>
                  <a:cubicBezTo>
                    <a:pt x="1128" y="1429"/>
                    <a:pt x="1429" y="1103"/>
                    <a:pt x="1429" y="702"/>
                  </a:cubicBezTo>
                  <a:cubicBezTo>
                    <a:pt x="1429" y="326"/>
                    <a:pt x="1128" y="0"/>
                    <a:pt x="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9"/>
            <p:cNvSpPr/>
            <p:nvPr/>
          </p:nvSpPr>
          <p:spPr>
            <a:xfrm>
              <a:off x="6346493" y="2318705"/>
              <a:ext cx="362841" cy="28944"/>
            </a:xfrm>
            <a:custGeom>
              <a:rect b="b" l="l" r="r" t="t"/>
              <a:pathLst>
                <a:path extrusionOk="0" h="302" w="3786">
                  <a:moveTo>
                    <a:pt x="1" y="0"/>
                  </a:moveTo>
                  <a:lnTo>
                    <a:pt x="1" y="301"/>
                  </a:lnTo>
                  <a:lnTo>
                    <a:pt x="3785" y="301"/>
                  </a:lnTo>
                  <a:lnTo>
                    <a:pt x="37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9"/>
            <p:cNvSpPr/>
            <p:nvPr/>
          </p:nvSpPr>
          <p:spPr>
            <a:xfrm>
              <a:off x="6488239" y="2227466"/>
              <a:ext cx="199438" cy="26452"/>
            </a:xfrm>
            <a:custGeom>
              <a:rect b="b" l="l" r="r" t="t"/>
              <a:pathLst>
                <a:path extrusionOk="0" h="276" w="2081">
                  <a:moveTo>
                    <a:pt x="1" y="0"/>
                  </a:moveTo>
                  <a:lnTo>
                    <a:pt x="1" y="276"/>
                  </a:lnTo>
                  <a:lnTo>
                    <a:pt x="2081" y="276"/>
                  </a:lnTo>
                  <a:lnTo>
                    <a:pt x="20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9"/>
            <p:cNvSpPr/>
            <p:nvPr/>
          </p:nvSpPr>
          <p:spPr>
            <a:xfrm>
              <a:off x="7809378" y="3298758"/>
              <a:ext cx="756637" cy="317135"/>
            </a:xfrm>
            <a:custGeom>
              <a:rect b="b" l="l" r="r" t="t"/>
              <a:pathLst>
                <a:path extrusionOk="0" h="3309" w="7895">
                  <a:moveTo>
                    <a:pt x="2256" y="0"/>
                  </a:moveTo>
                  <a:lnTo>
                    <a:pt x="0" y="3083"/>
                  </a:lnTo>
                  <a:lnTo>
                    <a:pt x="326" y="3308"/>
                  </a:lnTo>
                  <a:lnTo>
                    <a:pt x="2456" y="401"/>
                  </a:lnTo>
                  <a:lnTo>
                    <a:pt x="7895" y="401"/>
                  </a:lnTo>
                  <a:lnTo>
                    <a:pt x="789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9"/>
            <p:cNvSpPr/>
            <p:nvPr/>
          </p:nvSpPr>
          <p:spPr>
            <a:xfrm>
              <a:off x="8496351" y="3248251"/>
              <a:ext cx="139348" cy="139447"/>
            </a:xfrm>
            <a:custGeom>
              <a:rect b="b" l="l" r="r" t="t"/>
              <a:pathLst>
                <a:path extrusionOk="0" h="1455" w="1454">
                  <a:moveTo>
                    <a:pt x="727" y="1"/>
                  </a:moveTo>
                  <a:cubicBezTo>
                    <a:pt x="326" y="1"/>
                    <a:pt x="0" y="327"/>
                    <a:pt x="0" y="728"/>
                  </a:cubicBezTo>
                  <a:cubicBezTo>
                    <a:pt x="0" y="1129"/>
                    <a:pt x="326" y="1454"/>
                    <a:pt x="727" y="1454"/>
                  </a:cubicBezTo>
                  <a:cubicBezTo>
                    <a:pt x="1128" y="1454"/>
                    <a:pt x="1454" y="1129"/>
                    <a:pt x="1454" y="728"/>
                  </a:cubicBezTo>
                  <a:cubicBezTo>
                    <a:pt x="1454" y="327"/>
                    <a:pt x="1128" y="1"/>
                    <a:pt x="7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8" name="Google Shape;1498;p29"/>
            <p:cNvGrpSpPr/>
            <p:nvPr/>
          </p:nvGrpSpPr>
          <p:grpSpPr>
            <a:xfrm>
              <a:off x="5306450" y="1672557"/>
              <a:ext cx="1426848" cy="2159452"/>
              <a:chOff x="5306450" y="1672557"/>
              <a:chExt cx="1426848" cy="2159452"/>
            </a:xfrm>
          </p:grpSpPr>
          <p:sp>
            <p:nvSpPr>
              <p:cNvPr id="1499" name="Google Shape;1499;p29"/>
              <p:cNvSpPr/>
              <p:nvPr/>
            </p:nvSpPr>
            <p:spPr>
              <a:xfrm>
                <a:off x="6661228" y="1814303"/>
                <a:ext cx="72070" cy="86544"/>
              </a:xfrm>
              <a:custGeom>
                <a:rect b="b" l="l" r="r" t="t"/>
                <a:pathLst>
                  <a:path extrusionOk="0" h="903" w="752">
                    <a:moveTo>
                      <a:pt x="326" y="0"/>
                    </a:moveTo>
                    <a:lnTo>
                      <a:pt x="0" y="201"/>
                    </a:lnTo>
                    <a:lnTo>
                      <a:pt x="451" y="902"/>
                    </a:lnTo>
                    <a:lnTo>
                      <a:pt x="752" y="702"/>
                    </a:lnTo>
                    <a:lnTo>
                      <a:pt x="3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9"/>
              <p:cNvSpPr/>
              <p:nvPr/>
            </p:nvSpPr>
            <p:spPr>
              <a:xfrm>
                <a:off x="6598741" y="1713384"/>
                <a:ext cx="72166" cy="86544"/>
              </a:xfrm>
              <a:custGeom>
                <a:rect b="b" l="l" r="r" t="t"/>
                <a:pathLst>
                  <a:path extrusionOk="0" h="903" w="753">
                    <a:moveTo>
                      <a:pt x="326" y="1"/>
                    </a:moveTo>
                    <a:lnTo>
                      <a:pt x="0" y="201"/>
                    </a:lnTo>
                    <a:lnTo>
                      <a:pt x="452" y="903"/>
                    </a:lnTo>
                    <a:lnTo>
                      <a:pt x="752" y="702"/>
                    </a:lnTo>
                    <a:lnTo>
                      <a:pt x="3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9"/>
              <p:cNvSpPr/>
              <p:nvPr/>
            </p:nvSpPr>
            <p:spPr>
              <a:xfrm>
                <a:off x="6531462" y="1672557"/>
                <a:ext cx="72166" cy="88940"/>
              </a:xfrm>
              <a:custGeom>
                <a:rect b="b" l="l" r="r" t="t"/>
                <a:pathLst>
                  <a:path extrusionOk="0" h="928" w="753">
                    <a:moveTo>
                      <a:pt x="427" y="1"/>
                    </a:moveTo>
                    <a:lnTo>
                      <a:pt x="1" y="727"/>
                    </a:lnTo>
                    <a:lnTo>
                      <a:pt x="301" y="928"/>
                    </a:lnTo>
                    <a:lnTo>
                      <a:pt x="753" y="201"/>
                    </a:lnTo>
                    <a:lnTo>
                      <a:pt x="4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9"/>
              <p:cNvSpPr/>
              <p:nvPr/>
            </p:nvSpPr>
            <p:spPr>
              <a:xfrm>
                <a:off x="6469071" y="1778267"/>
                <a:ext cx="72070" cy="86544"/>
              </a:xfrm>
              <a:custGeom>
                <a:rect b="b" l="l" r="r" t="t"/>
                <a:pathLst>
                  <a:path extrusionOk="0" h="903" w="752">
                    <a:moveTo>
                      <a:pt x="451" y="0"/>
                    </a:moveTo>
                    <a:lnTo>
                      <a:pt x="0" y="702"/>
                    </a:lnTo>
                    <a:lnTo>
                      <a:pt x="326" y="903"/>
                    </a:lnTo>
                    <a:lnTo>
                      <a:pt x="752" y="176"/>
                    </a:lnTo>
                    <a:lnTo>
                      <a:pt x="4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9"/>
              <p:cNvSpPr/>
              <p:nvPr/>
            </p:nvSpPr>
            <p:spPr>
              <a:xfrm>
                <a:off x="6408980" y="1881486"/>
                <a:ext cx="72166" cy="86639"/>
              </a:xfrm>
              <a:custGeom>
                <a:rect b="b" l="l" r="r" t="t"/>
                <a:pathLst>
                  <a:path extrusionOk="0" h="904" w="753">
                    <a:moveTo>
                      <a:pt x="427" y="1"/>
                    </a:moveTo>
                    <a:lnTo>
                      <a:pt x="0" y="728"/>
                    </a:lnTo>
                    <a:lnTo>
                      <a:pt x="301" y="903"/>
                    </a:lnTo>
                    <a:lnTo>
                      <a:pt x="752" y="176"/>
                    </a:lnTo>
                    <a:lnTo>
                      <a:pt x="4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9"/>
              <p:cNvSpPr/>
              <p:nvPr/>
            </p:nvSpPr>
            <p:spPr>
              <a:xfrm>
                <a:off x="6346493" y="1984801"/>
                <a:ext cx="72166" cy="86544"/>
              </a:xfrm>
              <a:custGeom>
                <a:rect b="b" l="l" r="r" t="t"/>
                <a:pathLst>
                  <a:path extrusionOk="0" h="903" w="753">
                    <a:moveTo>
                      <a:pt x="452" y="1"/>
                    </a:moveTo>
                    <a:lnTo>
                      <a:pt x="1" y="728"/>
                    </a:lnTo>
                    <a:lnTo>
                      <a:pt x="327" y="903"/>
                    </a:lnTo>
                    <a:lnTo>
                      <a:pt x="753" y="176"/>
                    </a:lnTo>
                    <a:lnTo>
                      <a:pt x="4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9"/>
              <p:cNvSpPr/>
              <p:nvPr/>
            </p:nvSpPr>
            <p:spPr>
              <a:xfrm>
                <a:off x="6286498" y="2088116"/>
                <a:ext cx="72166" cy="86544"/>
              </a:xfrm>
              <a:custGeom>
                <a:rect b="b" l="l" r="r" t="t"/>
                <a:pathLst>
                  <a:path extrusionOk="0" h="903" w="753">
                    <a:moveTo>
                      <a:pt x="426" y="0"/>
                    </a:moveTo>
                    <a:lnTo>
                      <a:pt x="0" y="727"/>
                    </a:lnTo>
                    <a:lnTo>
                      <a:pt x="301" y="903"/>
                    </a:lnTo>
                    <a:lnTo>
                      <a:pt x="752" y="176"/>
                    </a:lnTo>
                    <a:lnTo>
                      <a:pt x="4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9"/>
              <p:cNvSpPr/>
              <p:nvPr/>
            </p:nvSpPr>
            <p:spPr>
              <a:xfrm>
                <a:off x="6224011" y="2191431"/>
                <a:ext cx="72166" cy="86544"/>
              </a:xfrm>
              <a:custGeom>
                <a:rect b="b" l="l" r="r" t="t"/>
                <a:pathLst>
                  <a:path extrusionOk="0" h="903" w="753">
                    <a:moveTo>
                      <a:pt x="427" y="0"/>
                    </a:moveTo>
                    <a:lnTo>
                      <a:pt x="1" y="727"/>
                    </a:lnTo>
                    <a:lnTo>
                      <a:pt x="326" y="902"/>
                    </a:lnTo>
                    <a:lnTo>
                      <a:pt x="753" y="176"/>
                    </a:lnTo>
                    <a:lnTo>
                      <a:pt x="4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9"/>
              <p:cNvSpPr/>
              <p:nvPr/>
            </p:nvSpPr>
            <p:spPr>
              <a:xfrm>
                <a:off x="6164016" y="2294650"/>
                <a:ext cx="72070" cy="89035"/>
              </a:xfrm>
              <a:custGeom>
                <a:rect b="b" l="l" r="r" t="t"/>
                <a:pathLst>
                  <a:path extrusionOk="0" h="929" w="752">
                    <a:moveTo>
                      <a:pt x="426" y="1"/>
                    </a:moveTo>
                    <a:lnTo>
                      <a:pt x="0" y="728"/>
                    </a:lnTo>
                    <a:lnTo>
                      <a:pt x="301" y="928"/>
                    </a:lnTo>
                    <a:lnTo>
                      <a:pt x="752" y="201"/>
                    </a:lnTo>
                    <a:lnTo>
                      <a:pt x="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9"/>
              <p:cNvSpPr/>
              <p:nvPr/>
            </p:nvSpPr>
            <p:spPr>
              <a:xfrm>
                <a:off x="6101529" y="2397964"/>
                <a:ext cx="72166" cy="88940"/>
              </a:xfrm>
              <a:custGeom>
                <a:rect b="b" l="l" r="r" t="t"/>
                <a:pathLst>
                  <a:path extrusionOk="0" h="928" w="753">
                    <a:moveTo>
                      <a:pt x="426" y="0"/>
                    </a:moveTo>
                    <a:lnTo>
                      <a:pt x="0" y="727"/>
                    </a:lnTo>
                    <a:lnTo>
                      <a:pt x="326" y="928"/>
                    </a:lnTo>
                    <a:lnTo>
                      <a:pt x="752" y="201"/>
                    </a:lnTo>
                    <a:lnTo>
                      <a:pt x="4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9"/>
              <p:cNvSpPr/>
              <p:nvPr/>
            </p:nvSpPr>
            <p:spPr>
              <a:xfrm>
                <a:off x="6041438" y="2501279"/>
                <a:ext cx="72166" cy="88940"/>
              </a:xfrm>
              <a:custGeom>
                <a:rect b="b" l="l" r="r" t="t"/>
                <a:pathLst>
                  <a:path extrusionOk="0" h="928" w="753">
                    <a:moveTo>
                      <a:pt x="427" y="0"/>
                    </a:moveTo>
                    <a:lnTo>
                      <a:pt x="1" y="727"/>
                    </a:lnTo>
                    <a:lnTo>
                      <a:pt x="302" y="928"/>
                    </a:lnTo>
                    <a:lnTo>
                      <a:pt x="753" y="201"/>
                    </a:lnTo>
                    <a:lnTo>
                      <a:pt x="4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9"/>
              <p:cNvSpPr/>
              <p:nvPr/>
            </p:nvSpPr>
            <p:spPr>
              <a:xfrm>
                <a:off x="5979047" y="2606894"/>
                <a:ext cx="72166" cy="86639"/>
              </a:xfrm>
              <a:custGeom>
                <a:rect b="b" l="l" r="r" t="t"/>
                <a:pathLst>
                  <a:path extrusionOk="0" h="904" w="753">
                    <a:moveTo>
                      <a:pt x="426" y="1"/>
                    </a:moveTo>
                    <a:lnTo>
                      <a:pt x="0" y="728"/>
                    </a:lnTo>
                    <a:lnTo>
                      <a:pt x="326" y="903"/>
                    </a:lnTo>
                    <a:lnTo>
                      <a:pt x="752" y="176"/>
                    </a:lnTo>
                    <a:lnTo>
                      <a:pt x="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9"/>
              <p:cNvSpPr/>
              <p:nvPr/>
            </p:nvSpPr>
            <p:spPr>
              <a:xfrm>
                <a:off x="5918956" y="2710209"/>
                <a:ext cx="69770" cy="86544"/>
              </a:xfrm>
              <a:custGeom>
                <a:rect b="b" l="l" r="r" t="t"/>
                <a:pathLst>
                  <a:path extrusionOk="0" h="903" w="728">
                    <a:moveTo>
                      <a:pt x="427" y="1"/>
                    </a:moveTo>
                    <a:lnTo>
                      <a:pt x="1" y="727"/>
                    </a:lnTo>
                    <a:lnTo>
                      <a:pt x="301" y="903"/>
                    </a:lnTo>
                    <a:lnTo>
                      <a:pt x="727" y="176"/>
                    </a:lnTo>
                    <a:lnTo>
                      <a:pt x="4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9"/>
              <p:cNvSpPr/>
              <p:nvPr/>
            </p:nvSpPr>
            <p:spPr>
              <a:xfrm>
                <a:off x="5856565" y="2813524"/>
                <a:ext cx="72070" cy="86544"/>
              </a:xfrm>
              <a:custGeom>
                <a:rect b="b" l="l" r="r" t="t"/>
                <a:pathLst>
                  <a:path extrusionOk="0" h="903" w="752">
                    <a:moveTo>
                      <a:pt x="426" y="0"/>
                    </a:moveTo>
                    <a:lnTo>
                      <a:pt x="0" y="727"/>
                    </a:lnTo>
                    <a:lnTo>
                      <a:pt x="326" y="903"/>
                    </a:lnTo>
                    <a:lnTo>
                      <a:pt x="752" y="176"/>
                    </a:lnTo>
                    <a:lnTo>
                      <a:pt x="4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9"/>
              <p:cNvSpPr/>
              <p:nvPr/>
            </p:nvSpPr>
            <p:spPr>
              <a:xfrm>
                <a:off x="5796474" y="2916839"/>
                <a:ext cx="69770" cy="86544"/>
              </a:xfrm>
              <a:custGeom>
                <a:rect b="b" l="l" r="r" t="t"/>
                <a:pathLst>
                  <a:path extrusionOk="0" h="903" w="728">
                    <a:moveTo>
                      <a:pt x="427" y="0"/>
                    </a:moveTo>
                    <a:lnTo>
                      <a:pt x="0" y="727"/>
                    </a:lnTo>
                    <a:lnTo>
                      <a:pt x="301" y="902"/>
                    </a:lnTo>
                    <a:lnTo>
                      <a:pt x="727" y="175"/>
                    </a:lnTo>
                    <a:lnTo>
                      <a:pt x="4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9"/>
              <p:cNvSpPr/>
              <p:nvPr/>
            </p:nvSpPr>
            <p:spPr>
              <a:xfrm>
                <a:off x="5733987" y="3020058"/>
                <a:ext cx="72166" cy="86544"/>
              </a:xfrm>
              <a:custGeom>
                <a:rect b="b" l="l" r="r" t="t"/>
                <a:pathLst>
                  <a:path extrusionOk="0" h="903" w="753">
                    <a:moveTo>
                      <a:pt x="427" y="1"/>
                    </a:moveTo>
                    <a:lnTo>
                      <a:pt x="1" y="728"/>
                    </a:lnTo>
                    <a:lnTo>
                      <a:pt x="327" y="903"/>
                    </a:lnTo>
                    <a:lnTo>
                      <a:pt x="753" y="201"/>
                    </a:lnTo>
                    <a:lnTo>
                      <a:pt x="4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9"/>
              <p:cNvSpPr/>
              <p:nvPr/>
            </p:nvSpPr>
            <p:spPr>
              <a:xfrm>
                <a:off x="5673992" y="3123372"/>
                <a:ext cx="69770" cy="88940"/>
              </a:xfrm>
              <a:custGeom>
                <a:rect b="b" l="l" r="r" t="t"/>
                <a:pathLst>
                  <a:path extrusionOk="0" h="928" w="728">
                    <a:moveTo>
                      <a:pt x="426" y="0"/>
                    </a:moveTo>
                    <a:lnTo>
                      <a:pt x="0" y="727"/>
                    </a:lnTo>
                    <a:lnTo>
                      <a:pt x="301" y="928"/>
                    </a:lnTo>
                    <a:lnTo>
                      <a:pt x="727" y="201"/>
                    </a:lnTo>
                    <a:lnTo>
                      <a:pt x="4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9"/>
              <p:cNvSpPr/>
              <p:nvPr/>
            </p:nvSpPr>
            <p:spPr>
              <a:xfrm>
                <a:off x="5611505" y="3226687"/>
                <a:ext cx="72166" cy="88940"/>
              </a:xfrm>
              <a:custGeom>
                <a:rect b="b" l="l" r="r" t="t"/>
                <a:pathLst>
                  <a:path extrusionOk="0" h="928" w="753">
                    <a:moveTo>
                      <a:pt x="427" y="0"/>
                    </a:moveTo>
                    <a:lnTo>
                      <a:pt x="1" y="727"/>
                    </a:lnTo>
                    <a:lnTo>
                      <a:pt x="326" y="927"/>
                    </a:lnTo>
                    <a:lnTo>
                      <a:pt x="752" y="201"/>
                    </a:lnTo>
                    <a:lnTo>
                      <a:pt x="4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9"/>
              <p:cNvSpPr/>
              <p:nvPr/>
            </p:nvSpPr>
            <p:spPr>
              <a:xfrm>
                <a:off x="5551510" y="3329906"/>
                <a:ext cx="69674" cy="89035"/>
              </a:xfrm>
              <a:custGeom>
                <a:rect b="b" l="l" r="r" t="t"/>
                <a:pathLst>
                  <a:path extrusionOk="0" h="929" w="727">
                    <a:moveTo>
                      <a:pt x="426" y="1"/>
                    </a:moveTo>
                    <a:lnTo>
                      <a:pt x="0" y="728"/>
                    </a:lnTo>
                    <a:lnTo>
                      <a:pt x="301" y="928"/>
                    </a:lnTo>
                    <a:lnTo>
                      <a:pt x="727" y="201"/>
                    </a:lnTo>
                    <a:lnTo>
                      <a:pt x="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9"/>
              <p:cNvSpPr/>
              <p:nvPr/>
            </p:nvSpPr>
            <p:spPr>
              <a:xfrm>
                <a:off x="5489023" y="3435617"/>
                <a:ext cx="72166" cy="86544"/>
              </a:xfrm>
              <a:custGeom>
                <a:rect b="b" l="l" r="r" t="t"/>
                <a:pathLst>
                  <a:path extrusionOk="0" h="903" w="753">
                    <a:moveTo>
                      <a:pt x="426" y="1"/>
                    </a:moveTo>
                    <a:lnTo>
                      <a:pt x="0" y="727"/>
                    </a:lnTo>
                    <a:lnTo>
                      <a:pt x="326" y="903"/>
                    </a:lnTo>
                    <a:lnTo>
                      <a:pt x="752" y="176"/>
                    </a:lnTo>
                    <a:lnTo>
                      <a:pt x="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9"/>
              <p:cNvSpPr/>
              <p:nvPr/>
            </p:nvSpPr>
            <p:spPr>
              <a:xfrm>
                <a:off x="5428932" y="3538932"/>
                <a:ext cx="69770" cy="86544"/>
              </a:xfrm>
              <a:custGeom>
                <a:rect b="b" l="l" r="r" t="t"/>
                <a:pathLst>
                  <a:path extrusionOk="0" h="903" w="728">
                    <a:moveTo>
                      <a:pt x="427" y="0"/>
                    </a:moveTo>
                    <a:lnTo>
                      <a:pt x="1" y="727"/>
                    </a:lnTo>
                    <a:lnTo>
                      <a:pt x="302" y="903"/>
                    </a:lnTo>
                    <a:lnTo>
                      <a:pt x="728" y="176"/>
                    </a:lnTo>
                    <a:lnTo>
                      <a:pt x="4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9"/>
              <p:cNvSpPr/>
              <p:nvPr/>
            </p:nvSpPr>
            <p:spPr>
              <a:xfrm>
                <a:off x="5366541" y="3642246"/>
                <a:ext cx="72166" cy="86544"/>
              </a:xfrm>
              <a:custGeom>
                <a:rect b="b" l="l" r="r" t="t"/>
                <a:pathLst>
                  <a:path extrusionOk="0" h="903" w="753">
                    <a:moveTo>
                      <a:pt x="426" y="0"/>
                    </a:moveTo>
                    <a:lnTo>
                      <a:pt x="0" y="727"/>
                    </a:lnTo>
                    <a:lnTo>
                      <a:pt x="326" y="902"/>
                    </a:lnTo>
                    <a:lnTo>
                      <a:pt x="752" y="175"/>
                    </a:lnTo>
                    <a:lnTo>
                      <a:pt x="4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9"/>
              <p:cNvSpPr/>
              <p:nvPr/>
            </p:nvSpPr>
            <p:spPr>
              <a:xfrm>
                <a:off x="5306450" y="3745465"/>
                <a:ext cx="69770" cy="86544"/>
              </a:xfrm>
              <a:custGeom>
                <a:rect b="b" l="l" r="r" t="t"/>
                <a:pathLst>
                  <a:path extrusionOk="0" h="903" w="728">
                    <a:moveTo>
                      <a:pt x="427" y="1"/>
                    </a:moveTo>
                    <a:lnTo>
                      <a:pt x="1" y="728"/>
                    </a:lnTo>
                    <a:lnTo>
                      <a:pt x="301" y="903"/>
                    </a:lnTo>
                    <a:lnTo>
                      <a:pt x="727" y="176"/>
                    </a:lnTo>
                    <a:lnTo>
                      <a:pt x="4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2" name="Google Shape;1522;p29"/>
            <p:cNvSpPr/>
            <p:nvPr/>
          </p:nvSpPr>
          <p:spPr>
            <a:xfrm>
              <a:off x="5606713" y="2678965"/>
              <a:ext cx="756733" cy="319626"/>
            </a:xfrm>
            <a:custGeom>
              <a:rect b="b" l="l" r="r" t="t"/>
              <a:pathLst>
                <a:path extrusionOk="0" h="3335" w="7896">
                  <a:moveTo>
                    <a:pt x="0" y="1"/>
                  </a:moveTo>
                  <a:lnTo>
                    <a:pt x="0" y="427"/>
                  </a:lnTo>
                  <a:lnTo>
                    <a:pt x="5414" y="427"/>
                  </a:lnTo>
                  <a:lnTo>
                    <a:pt x="7544" y="3334"/>
                  </a:lnTo>
                  <a:lnTo>
                    <a:pt x="7895" y="3084"/>
                  </a:lnTo>
                  <a:lnTo>
                    <a:pt x="56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9"/>
            <p:cNvSpPr/>
            <p:nvPr/>
          </p:nvSpPr>
          <p:spPr>
            <a:xfrm>
              <a:off x="5537038" y="2630950"/>
              <a:ext cx="137048" cy="137051"/>
            </a:xfrm>
            <a:custGeom>
              <a:rect b="b" l="l" r="r" t="t"/>
              <a:pathLst>
                <a:path extrusionOk="0" h="1430" w="1430">
                  <a:moveTo>
                    <a:pt x="727" y="1"/>
                  </a:moveTo>
                  <a:cubicBezTo>
                    <a:pt x="326" y="1"/>
                    <a:pt x="1" y="326"/>
                    <a:pt x="1" y="727"/>
                  </a:cubicBezTo>
                  <a:cubicBezTo>
                    <a:pt x="1" y="1103"/>
                    <a:pt x="326" y="1429"/>
                    <a:pt x="727" y="1429"/>
                  </a:cubicBezTo>
                  <a:cubicBezTo>
                    <a:pt x="1103" y="1429"/>
                    <a:pt x="1429" y="1103"/>
                    <a:pt x="1429" y="727"/>
                  </a:cubicBezTo>
                  <a:cubicBezTo>
                    <a:pt x="1429" y="326"/>
                    <a:pt x="1103" y="1"/>
                    <a:pt x="7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9"/>
            <p:cNvSpPr/>
            <p:nvPr/>
          </p:nvSpPr>
          <p:spPr>
            <a:xfrm>
              <a:off x="6370070" y="2832117"/>
              <a:ext cx="132639" cy="48783"/>
            </a:xfrm>
            <a:custGeom>
              <a:rect b="b" l="l" r="r" t="t"/>
              <a:pathLst>
                <a:path extrusionOk="0" h="509" w="1384">
                  <a:moveTo>
                    <a:pt x="661" y="0"/>
                  </a:moveTo>
                  <a:cubicBezTo>
                    <a:pt x="341" y="0"/>
                    <a:pt x="31" y="207"/>
                    <a:pt x="31" y="207"/>
                  </a:cubicBezTo>
                  <a:cubicBezTo>
                    <a:pt x="31" y="207"/>
                    <a:pt x="1" y="281"/>
                    <a:pt x="113" y="281"/>
                  </a:cubicBezTo>
                  <a:cubicBezTo>
                    <a:pt x="146" y="281"/>
                    <a:pt x="192" y="275"/>
                    <a:pt x="256" y="257"/>
                  </a:cubicBezTo>
                  <a:cubicBezTo>
                    <a:pt x="315" y="232"/>
                    <a:pt x="354" y="221"/>
                    <a:pt x="387" y="221"/>
                  </a:cubicBezTo>
                  <a:cubicBezTo>
                    <a:pt x="454" y="221"/>
                    <a:pt x="498" y="266"/>
                    <a:pt x="632" y="333"/>
                  </a:cubicBezTo>
                  <a:cubicBezTo>
                    <a:pt x="858" y="408"/>
                    <a:pt x="933" y="408"/>
                    <a:pt x="1033" y="483"/>
                  </a:cubicBezTo>
                  <a:cubicBezTo>
                    <a:pt x="1108" y="508"/>
                    <a:pt x="1334" y="508"/>
                    <a:pt x="1334" y="508"/>
                  </a:cubicBezTo>
                  <a:lnTo>
                    <a:pt x="1384" y="157"/>
                  </a:lnTo>
                  <a:cubicBezTo>
                    <a:pt x="1058" y="107"/>
                    <a:pt x="1133" y="82"/>
                    <a:pt x="757" y="7"/>
                  </a:cubicBezTo>
                  <a:cubicBezTo>
                    <a:pt x="725" y="2"/>
                    <a:pt x="693" y="0"/>
                    <a:pt x="661" y="0"/>
                  </a:cubicBezTo>
                  <a:close/>
                </a:path>
              </a:pathLst>
            </a:custGeom>
            <a:solidFill>
              <a:srgbClr val="F89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9"/>
            <p:cNvSpPr/>
            <p:nvPr/>
          </p:nvSpPr>
          <p:spPr>
            <a:xfrm>
              <a:off x="6401792" y="2859143"/>
              <a:ext cx="96125" cy="28944"/>
            </a:xfrm>
            <a:custGeom>
              <a:rect b="b" l="l" r="r" t="t"/>
              <a:pathLst>
                <a:path extrusionOk="0" h="302" w="1003">
                  <a:moveTo>
                    <a:pt x="602" y="1"/>
                  </a:moveTo>
                  <a:cubicBezTo>
                    <a:pt x="602" y="1"/>
                    <a:pt x="0" y="201"/>
                    <a:pt x="126" y="276"/>
                  </a:cubicBezTo>
                  <a:cubicBezTo>
                    <a:pt x="153" y="294"/>
                    <a:pt x="190" y="302"/>
                    <a:pt x="235" y="302"/>
                  </a:cubicBezTo>
                  <a:cubicBezTo>
                    <a:pt x="440" y="302"/>
                    <a:pt x="797" y="146"/>
                    <a:pt x="1003" y="126"/>
                  </a:cubicBezTo>
                  <a:lnTo>
                    <a:pt x="602" y="1"/>
                  </a:lnTo>
                  <a:close/>
                </a:path>
              </a:pathLst>
            </a:custGeom>
            <a:solidFill>
              <a:srgbClr val="F89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9"/>
            <p:cNvSpPr/>
            <p:nvPr/>
          </p:nvSpPr>
          <p:spPr>
            <a:xfrm>
              <a:off x="6461788" y="2585139"/>
              <a:ext cx="439702" cy="341190"/>
            </a:xfrm>
            <a:custGeom>
              <a:rect b="b" l="l" r="r" t="t"/>
              <a:pathLst>
                <a:path extrusionOk="0" h="3560" w="4588">
                  <a:moveTo>
                    <a:pt x="3718" y="0"/>
                  </a:moveTo>
                  <a:cubicBezTo>
                    <a:pt x="3632" y="0"/>
                    <a:pt x="3538" y="9"/>
                    <a:pt x="3434" y="27"/>
                  </a:cubicBezTo>
                  <a:cubicBezTo>
                    <a:pt x="2783" y="178"/>
                    <a:pt x="3209" y="1381"/>
                    <a:pt x="2908" y="1832"/>
                  </a:cubicBezTo>
                  <a:cubicBezTo>
                    <a:pt x="2375" y="2570"/>
                    <a:pt x="919" y="2637"/>
                    <a:pt x="407" y="2637"/>
                  </a:cubicBezTo>
                  <a:cubicBezTo>
                    <a:pt x="294" y="2637"/>
                    <a:pt x="226" y="2634"/>
                    <a:pt x="226" y="2634"/>
                  </a:cubicBezTo>
                  <a:cubicBezTo>
                    <a:pt x="1" y="2834"/>
                    <a:pt x="126" y="3135"/>
                    <a:pt x="126" y="3135"/>
                  </a:cubicBezTo>
                  <a:cubicBezTo>
                    <a:pt x="126" y="3135"/>
                    <a:pt x="1364" y="3559"/>
                    <a:pt x="2432" y="3559"/>
                  </a:cubicBezTo>
                  <a:cubicBezTo>
                    <a:pt x="2922" y="3559"/>
                    <a:pt x="3376" y="3470"/>
                    <a:pt x="3660" y="3210"/>
                  </a:cubicBezTo>
                  <a:cubicBezTo>
                    <a:pt x="4587" y="2383"/>
                    <a:pt x="4587" y="1281"/>
                    <a:pt x="4462" y="654"/>
                  </a:cubicBezTo>
                  <a:cubicBezTo>
                    <a:pt x="4419" y="291"/>
                    <a:pt x="4213" y="0"/>
                    <a:pt x="3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9"/>
            <p:cNvSpPr/>
            <p:nvPr/>
          </p:nvSpPr>
          <p:spPr>
            <a:xfrm>
              <a:off x="7218436" y="3956887"/>
              <a:ext cx="62582" cy="77055"/>
            </a:xfrm>
            <a:custGeom>
              <a:rect b="b" l="l" r="r" t="t"/>
              <a:pathLst>
                <a:path extrusionOk="0" h="804" w="653">
                  <a:moveTo>
                    <a:pt x="452" y="0"/>
                  </a:moveTo>
                  <a:lnTo>
                    <a:pt x="1" y="276"/>
                  </a:lnTo>
                  <a:cubicBezTo>
                    <a:pt x="51" y="326"/>
                    <a:pt x="126" y="401"/>
                    <a:pt x="176" y="451"/>
                  </a:cubicBezTo>
                  <a:cubicBezTo>
                    <a:pt x="226" y="527"/>
                    <a:pt x="226" y="577"/>
                    <a:pt x="26" y="802"/>
                  </a:cubicBezTo>
                  <a:cubicBezTo>
                    <a:pt x="37" y="803"/>
                    <a:pt x="48" y="804"/>
                    <a:pt x="59" y="804"/>
                  </a:cubicBezTo>
                  <a:cubicBezTo>
                    <a:pt x="370" y="804"/>
                    <a:pt x="628" y="475"/>
                    <a:pt x="652" y="426"/>
                  </a:cubicBezTo>
                  <a:cubicBezTo>
                    <a:pt x="627" y="301"/>
                    <a:pt x="552" y="151"/>
                    <a:pt x="452" y="0"/>
                  </a:cubicBezTo>
                  <a:close/>
                </a:path>
              </a:pathLst>
            </a:custGeom>
            <a:solidFill>
              <a:srgbClr val="F9B2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9"/>
            <p:cNvSpPr/>
            <p:nvPr/>
          </p:nvSpPr>
          <p:spPr>
            <a:xfrm>
              <a:off x="6778918" y="3125768"/>
              <a:ext cx="501518" cy="868885"/>
            </a:xfrm>
            <a:custGeom>
              <a:rect b="b" l="l" r="r" t="t"/>
              <a:pathLst>
                <a:path extrusionOk="0" h="9066" w="5233">
                  <a:moveTo>
                    <a:pt x="2582" y="1"/>
                  </a:moveTo>
                  <a:lnTo>
                    <a:pt x="802" y="752"/>
                  </a:lnTo>
                  <a:lnTo>
                    <a:pt x="0" y="1078"/>
                  </a:lnTo>
                  <a:cubicBezTo>
                    <a:pt x="0" y="1078"/>
                    <a:pt x="151" y="2106"/>
                    <a:pt x="401" y="2682"/>
                  </a:cubicBezTo>
                  <a:cubicBezTo>
                    <a:pt x="1228" y="4487"/>
                    <a:pt x="1354" y="4412"/>
                    <a:pt x="1604" y="4787"/>
                  </a:cubicBezTo>
                  <a:cubicBezTo>
                    <a:pt x="1604" y="4838"/>
                    <a:pt x="1629" y="4863"/>
                    <a:pt x="1654" y="4913"/>
                  </a:cubicBezTo>
                  <a:cubicBezTo>
                    <a:pt x="2130" y="5815"/>
                    <a:pt x="3409" y="8021"/>
                    <a:pt x="4612" y="9048"/>
                  </a:cubicBezTo>
                  <a:cubicBezTo>
                    <a:pt x="4627" y="9060"/>
                    <a:pt x="4647" y="9066"/>
                    <a:pt x="4672" y="9066"/>
                  </a:cubicBezTo>
                  <a:cubicBezTo>
                    <a:pt x="4850" y="9066"/>
                    <a:pt x="5232" y="8770"/>
                    <a:pt x="5188" y="8572"/>
                  </a:cubicBezTo>
                  <a:cubicBezTo>
                    <a:pt x="4787" y="7093"/>
                    <a:pt x="4461" y="6742"/>
                    <a:pt x="4010" y="5113"/>
                  </a:cubicBezTo>
                  <a:cubicBezTo>
                    <a:pt x="3885" y="4637"/>
                    <a:pt x="3760" y="3660"/>
                    <a:pt x="3634" y="3058"/>
                  </a:cubicBezTo>
                  <a:cubicBezTo>
                    <a:pt x="3484" y="2356"/>
                    <a:pt x="3233" y="627"/>
                    <a:pt x="25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9"/>
            <p:cNvSpPr/>
            <p:nvPr/>
          </p:nvSpPr>
          <p:spPr>
            <a:xfrm>
              <a:off x="6778918" y="3197840"/>
              <a:ext cx="194646" cy="386810"/>
            </a:xfrm>
            <a:custGeom>
              <a:rect b="b" l="l" r="r" t="t"/>
              <a:pathLst>
                <a:path extrusionOk="0" h="4036" w="2031">
                  <a:moveTo>
                    <a:pt x="802" y="0"/>
                  </a:moveTo>
                  <a:lnTo>
                    <a:pt x="0" y="326"/>
                  </a:lnTo>
                  <a:cubicBezTo>
                    <a:pt x="0" y="326"/>
                    <a:pt x="151" y="1354"/>
                    <a:pt x="401" y="1930"/>
                  </a:cubicBezTo>
                  <a:cubicBezTo>
                    <a:pt x="1228" y="3735"/>
                    <a:pt x="1354" y="3660"/>
                    <a:pt x="1604" y="4035"/>
                  </a:cubicBezTo>
                  <a:cubicBezTo>
                    <a:pt x="1654" y="3860"/>
                    <a:pt x="1729" y="3685"/>
                    <a:pt x="1805" y="3459"/>
                  </a:cubicBezTo>
                  <a:cubicBezTo>
                    <a:pt x="2030" y="2782"/>
                    <a:pt x="1930" y="878"/>
                    <a:pt x="1604" y="51"/>
                  </a:cubicBezTo>
                  <a:lnTo>
                    <a:pt x="8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9"/>
            <p:cNvSpPr/>
            <p:nvPr/>
          </p:nvSpPr>
          <p:spPr>
            <a:xfrm>
              <a:off x="6675604" y="3159408"/>
              <a:ext cx="317126" cy="886808"/>
            </a:xfrm>
            <a:custGeom>
              <a:rect b="b" l="l" r="r" t="t"/>
              <a:pathLst>
                <a:path extrusionOk="0" h="9253" w="3309">
                  <a:moveTo>
                    <a:pt x="301" y="0"/>
                  </a:moveTo>
                  <a:cubicBezTo>
                    <a:pt x="301" y="0"/>
                    <a:pt x="25" y="1003"/>
                    <a:pt x="25" y="1655"/>
                  </a:cubicBezTo>
                  <a:cubicBezTo>
                    <a:pt x="0" y="3785"/>
                    <a:pt x="0" y="3710"/>
                    <a:pt x="25" y="4311"/>
                  </a:cubicBezTo>
                  <a:cubicBezTo>
                    <a:pt x="76" y="5339"/>
                    <a:pt x="527" y="7745"/>
                    <a:pt x="1178" y="9173"/>
                  </a:cubicBezTo>
                  <a:lnTo>
                    <a:pt x="1229" y="9198"/>
                  </a:lnTo>
                  <a:lnTo>
                    <a:pt x="1304" y="9249"/>
                  </a:lnTo>
                  <a:cubicBezTo>
                    <a:pt x="1324" y="9251"/>
                    <a:pt x="1346" y="9252"/>
                    <a:pt x="1370" y="9252"/>
                  </a:cubicBezTo>
                  <a:cubicBezTo>
                    <a:pt x="1577" y="9252"/>
                    <a:pt x="1883" y="9155"/>
                    <a:pt x="1905" y="8998"/>
                  </a:cubicBezTo>
                  <a:cubicBezTo>
                    <a:pt x="2156" y="7469"/>
                    <a:pt x="2331" y="7093"/>
                    <a:pt x="2331" y="5389"/>
                  </a:cubicBezTo>
                  <a:cubicBezTo>
                    <a:pt x="2331" y="4537"/>
                    <a:pt x="2657" y="3935"/>
                    <a:pt x="2807" y="3334"/>
                  </a:cubicBezTo>
                  <a:cubicBezTo>
                    <a:pt x="2983" y="2632"/>
                    <a:pt x="3309" y="928"/>
                    <a:pt x="2983" y="101"/>
                  </a:cubicBezTo>
                  <a:lnTo>
                    <a:pt x="30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9"/>
            <p:cNvSpPr/>
            <p:nvPr/>
          </p:nvSpPr>
          <p:spPr>
            <a:xfrm>
              <a:off x="6697168" y="3176180"/>
              <a:ext cx="103409" cy="869652"/>
            </a:xfrm>
            <a:custGeom>
              <a:rect b="b" l="l" r="r" t="t"/>
              <a:pathLst>
                <a:path extrusionOk="0" h="9074" w="1079">
                  <a:moveTo>
                    <a:pt x="552" y="1"/>
                  </a:moveTo>
                  <a:lnTo>
                    <a:pt x="527" y="26"/>
                  </a:lnTo>
                  <a:cubicBezTo>
                    <a:pt x="176" y="803"/>
                    <a:pt x="1" y="1755"/>
                    <a:pt x="1" y="2833"/>
                  </a:cubicBezTo>
                  <a:cubicBezTo>
                    <a:pt x="1" y="3810"/>
                    <a:pt x="151" y="4813"/>
                    <a:pt x="277" y="5690"/>
                  </a:cubicBezTo>
                  <a:cubicBezTo>
                    <a:pt x="427" y="6718"/>
                    <a:pt x="603" y="7921"/>
                    <a:pt x="1004" y="9023"/>
                  </a:cubicBezTo>
                  <a:lnTo>
                    <a:pt x="1079" y="9074"/>
                  </a:lnTo>
                  <a:cubicBezTo>
                    <a:pt x="653" y="7921"/>
                    <a:pt x="477" y="6718"/>
                    <a:pt x="327" y="5665"/>
                  </a:cubicBezTo>
                  <a:cubicBezTo>
                    <a:pt x="201" y="4788"/>
                    <a:pt x="76" y="3810"/>
                    <a:pt x="76" y="2833"/>
                  </a:cubicBezTo>
                  <a:cubicBezTo>
                    <a:pt x="51" y="1755"/>
                    <a:pt x="227" y="828"/>
                    <a:pt x="577" y="51"/>
                  </a:cubicBezTo>
                  <a:lnTo>
                    <a:pt x="55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9"/>
            <p:cNvSpPr/>
            <p:nvPr/>
          </p:nvSpPr>
          <p:spPr>
            <a:xfrm>
              <a:off x="6694772" y="3125768"/>
              <a:ext cx="398876" cy="163120"/>
            </a:xfrm>
            <a:custGeom>
              <a:rect b="b" l="l" r="r" t="t"/>
              <a:pathLst>
                <a:path extrusionOk="0" h="1702" w="4162">
                  <a:moveTo>
                    <a:pt x="3460" y="1"/>
                  </a:moveTo>
                  <a:lnTo>
                    <a:pt x="2432" y="427"/>
                  </a:lnTo>
                  <a:lnTo>
                    <a:pt x="101" y="351"/>
                  </a:lnTo>
                  <a:cubicBezTo>
                    <a:pt x="101" y="351"/>
                    <a:pt x="51" y="577"/>
                    <a:pt x="1" y="853"/>
                  </a:cubicBezTo>
                  <a:cubicBezTo>
                    <a:pt x="649" y="1387"/>
                    <a:pt x="1601" y="1702"/>
                    <a:pt x="2579" y="1702"/>
                  </a:cubicBezTo>
                  <a:cubicBezTo>
                    <a:pt x="3114" y="1702"/>
                    <a:pt x="3656" y="1608"/>
                    <a:pt x="4161" y="1404"/>
                  </a:cubicBezTo>
                  <a:cubicBezTo>
                    <a:pt x="3986" y="853"/>
                    <a:pt x="3760" y="301"/>
                    <a:pt x="34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9"/>
            <p:cNvSpPr/>
            <p:nvPr/>
          </p:nvSpPr>
          <p:spPr>
            <a:xfrm>
              <a:off x="6639569" y="2689987"/>
              <a:ext cx="459637" cy="555776"/>
            </a:xfrm>
            <a:custGeom>
              <a:rect b="b" l="l" r="r" t="t"/>
              <a:pathLst>
                <a:path extrusionOk="0" h="5799" w="4796">
                  <a:moveTo>
                    <a:pt x="1754" y="1"/>
                  </a:moveTo>
                  <a:cubicBezTo>
                    <a:pt x="1410" y="1"/>
                    <a:pt x="1025" y="153"/>
                    <a:pt x="677" y="588"/>
                  </a:cubicBezTo>
                  <a:cubicBezTo>
                    <a:pt x="276" y="1089"/>
                    <a:pt x="0" y="2116"/>
                    <a:pt x="577" y="5199"/>
                  </a:cubicBezTo>
                  <a:cubicBezTo>
                    <a:pt x="633" y="5577"/>
                    <a:pt x="1954" y="5798"/>
                    <a:pt x="3097" y="5798"/>
                  </a:cubicBezTo>
                  <a:cubicBezTo>
                    <a:pt x="4002" y="5798"/>
                    <a:pt x="4796" y="5660"/>
                    <a:pt x="4762" y="5350"/>
                  </a:cubicBezTo>
                  <a:cubicBezTo>
                    <a:pt x="4512" y="3219"/>
                    <a:pt x="3635" y="1966"/>
                    <a:pt x="2707" y="487"/>
                  </a:cubicBezTo>
                  <a:cubicBezTo>
                    <a:pt x="2580" y="260"/>
                    <a:pt x="2203" y="1"/>
                    <a:pt x="17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9"/>
            <p:cNvSpPr/>
            <p:nvPr/>
          </p:nvSpPr>
          <p:spPr>
            <a:xfrm>
              <a:off x="6350231" y="2988718"/>
              <a:ext cx="58078" cy="49262"/>
            </a:xfrm>
            <a:custGeom>
              <a:rect b="b" l="l" r="r" t="t"/>
              <a:pathLst>
                <a:path extrusionOk="0" h="514" w="606">
                  <a:moveTo>
                    <a:pt x="126" y="1"/>
                  </a:moveTo>
                  <a:cubicBezTo>
                    <a:pt x="0" y="1"/>
                    <a:pt x="238" y="428"/>
                    <a:pt x="238" y="428"/>
                  </a:cubicBezTo>
                  <a:lnTo>
                    <a:pt x="162" y="453"/>
                  </a:lnTo>
                  <a:cubicBezTo>
                    <a:pt x="162" y="453"/>
                    <a:pt x="402" y="513"/>
                    <a:pt x="516" y="513"/>
                  </a:cubicBezTo>
                  <a:cubicBezTo>
                    <a:pt x="582" y="513"/>
                    <a:pt x="606" y="493"/>
                    <a:pt x="513" y="428"/>
                  </a:cubicBezTo>
                  <a:cubicBezTo>
                    <a:pt x="263" y="253"/>
                    <a:pt x="288" y="52"/>
                    <a:pt x="137" y="2"/>
                  </a:cubicBezTo>
                  <a:cubicBezTo>
                    <a:pt x="133" y="1"/>
                    <a:pt x="129" y="1"/>
                    <a:pt x="126" y="1"/>
                  </a:cubicBezTo>
                  <a:close/>
                </a:path>
              </a:pathLst>
            </a:custGeom>
            <a:solidFill>
              <a:srgbClr val="F89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9"/>
            <p:cNvSpPr/>
            <p:nvPr/>
          </p:nvSpPr>
          <p:spPr>
            <a:xfrm>
              <a:off x="6302599" y="2991593"/>
              <a:ext cx="89704" cy="69388"/>
            </a:xfrm>
            <a:custGeom>
              <a:rect b="b" l="l" r="r" t="t"/>
              <a:pathLst>
                <a:path extrusionOk="0" h="724" w="936">
                  <a:moveTo>
                    <a:pt x="79" y="0"/>
                  </a:moveTo>
                  <a:cubicBezTo>
                    <a:pt x="23" y="0"/>
                    <a:pt x="1" y="28"/>
                    <a:pt x="33" y="97"/>
                  </a:cubicBezTo>
                  <a:cubicBezTo>
                    <a:pt x="158" y="423"/>
                    <a:pt x="308" y="699"/>
                    <a:pt x="860" y="724"/>
                  </a:cubicBezTo>
                  <a:lnTo>
                    <a:pt x="935" y="373"/>
                  </a:lnTo>
                  <a:cubicBezTo>
                    <a:pt x="935" y="373"/>
                    <a:pt x="283" y="0"/>
                    <a:pt x="79" y="0"/>
                  </a:cubicBezTo>
                  <a:close/>
                </a:path>
              </a:pathLst>
            </a:custGeom>
            <a:solidFill>
              <a:srgbClr val="F89D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9"/>
            <p:cNvSpPr/>
            <p:nvPr/>
          </p:nvSpPr>
          <p:spPr>
            <a:xfrm>
              <a:off x="6370549" y="2770779"/>
              <a:ext cx="439607" cy="337836"/>
            </a:xfrm>
            <a:custGeom>
              <a:rect b="b" l="l" r="r" t="t"/>
              <a:pathLst>
                <a:path extrusionOk="0" h="3525" w="4587">
                  <a:moveTo>
                    <a:pt x="3737" y="1"/>
                  </a:moveTo>
                  <a:cubicBezTo>
                    <a:pt x="3660" y="1"/>
                    <a:pt x="3576" y="7"/>
                    <a:pt x="3484" y="20"/>
                  </a:cubicBezTo>
                  <a:cubicBezTo>
                    <a:pt x="2732" y="121"/>
                    <a:pt x="3234" y="1674"/>
                    <a:pt x="2933" y="2126"/>
                  </a:cubicBezTo>
                  <a:cubicBezTo>
                    <a:pt x="2612" y="2553"/>
                    <a:pt x="1988" y="2665"/>
                    <a:pt x="1420" y="2665"/>
                  </a:cubicBezTo>
                  <a:cubicBezTo>
                    <a:pt x="788" y="2665"/>
                    <a:pt x="226" y="2527"/>
                    <a:pt x="226" y="2527"/>
                  </a:cubicBezTo>
                  <a:cubicBezTo>
                    <a:pt x="0" y="2702"/>
                    <a:pt x="76" y="3053"/>
                    <a:pt x="76" y="3053"/>
                  </a:cubicBezTo>
                  <a:cubicBezTo>
                    <a:pt x="76" y="3053"/>
                    <a:pt x="1366" y="3524"/>
                    <a:pt x="2463" y="3524"/>
                  </a:cubicBezTo>
                  <a:cubicBezTo>
                    <a:pt x="2925" y="3524"/>
                    <a:pt x="3352" y="3441"/>
                    <a:pt x="3635" y="3203"/>
                  </a:cubicBezTo>
                  <a:cubicBezTo>
                    <a:pt x="4587" y="2376"/>
                    <a:pt x="4587" y="1298"/>
                    <a:pt x="4512" y="647"/>
                  </a:cubicBezTo>
                  <a:cubicBezTo>
                    <a:pt x="4446" y="277"/>
                    <a:pt x="4249" y="1"/>
                    <a:pt x="3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9"/>
            <p:cNvSpPr/>
            <p:nvPr/>
          </p:nvSpPr>
          <p:spPr>
            <a:xfrm>
              <a:off x="6560310" y="2441667"/>
              <a:ext cx="482925" cy="547726"/>
            </a:xfrm>
            <a:custGeom>
              <a:rect b="b" l="l" r="r" t="t"/>
              <a:pathLst>
                <a:path extrusionOk="0" h="5715" w="5039">
                  <a:moveTo>
                    <a:pt x="1852" y="1"/>
                  </a:moveTo>
                  <a:cubicBezTo>
                    <a:pt x="1664" y="1"/>
                    <a:pt x="1429" y="50"/>
                    <a:pt x="1128" y="171"/>
                  </a:cubicBezTo>
                  <a:cubicBezTo>
                    <a:pt x="727" y="321"/>
                    <a:pt x="301" y="798"/>
                    <a:pt x="502" y="1625"/>
                  </a:cubicBezTo>
                  <a:cubicBezTo>
                    <a:pt x="727" y="2452"/>
                    <a:pt x="702" y="2477"/>
                    <a:pt x="502" y="2828"/>
                  </a:cubicBezTo>
                  <a:cubicBezTo>
                    <a:pt x="0" y="3805"/>
                    <a:pt x="1830" y="3254"/>
                    <a:pt x="1554" y="4181"/>
                  </a:cubicBezTo>
                  <a:cubicBezTo>
                    <a:pt x="1216" y="5330"/>
                    <a:pt x="1683" y="5715"/>
                    <a:pt x="2343" y="5715"/>
                  </a:cubicBezTo>
                  <a:cubicBezTo>
                    <a:pt x="3152" y="5715"/>
                    <a:pt x="4250" y="5138"/>
                    <a:pt x="4512" y="4682"/>
                  </a:cubicBezTo>
                  <a:cubicBezTo>
                    <a:pt x="5038" y="3755"/>
                    <a:pt x="4938" y="2427"/>
                    <a:pt x="3985" y="2101"/>
                  </a:cubicBezTo>
                  <a:cubicBezTo>
                    <a:pt x="3660" y="2001"/>
                    <a:pt x="3910" y="898"/>
                    <a:pt x="3208" y="873"/>
                  </a:cubicBezTo>
                  <a:cubicBezTo>
                    <a:pt x="2622" y="853"/>
                    <a:pt x="2639" y="1"/>
                    <a:pt x="18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8" name="Google Shape;1538;p29"/>
          <p:cNvSpPr txBox="1"/>
          <p:nvPr/>
        </p:nvSpPr>
        <p:spPr>
          <a:xfrm>
            <a:off x="616850" y="2919850"/>
            <a:ext cx="46896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Used an accident dataset with details like date, time, location, type, and casualties.</a:t>
            </a:r>
            <a:br>
              <a:rPr lang="en" sz="1300">
                <a:solidFill>
                  <a:schemeClr val="dk2"/>
                </a:solidFill>
              </a:rPr>
            </a:br>
            <a:endParaRPr sz="1300">
              <a:solidFill>
                <a:schemeClr val="dk2"/>
              </a:solidFill>
            </a:endParaRPr>
          </a:p>
          <a:p>
            <a:pPr indent="0" lvl="0" marL="0" rtl="0" algn="l">
              <a:spcBef>
                <a:spcPts val="0"/>
              </a:spcBef>
              <a:spcAft>
                <a:spcPts val="0"/>
              </a:spcAft>
              <a:buNone/>
            </a:pPr>
            <a:r>
              <a:rPr lang="en" sz="1300">
                <a:solidFill>
                  <a:schemeClr val="dk2"/>
                </a:solidFill>
              </a:rPr>
              <a:t>Used ChatGPT to generate large structured summaries for better analysis.</a:t>
            </a:r>
            <a:endParaRPr sz="13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30"/>
          <p:cNvSpPr txBox="1"/>
          <p:nvPr>
            <p:ph type="title"/>
          </p:nvPr>
        </p:nvSpPr>
        <p:spPr>
          <a:xfrm>
            <a:off x="674213"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1544" name="Google Shape;1544;p30"/>
          <p:cNvSpPr txBox="1"/>
          <p:nvPr/>
        </p:nvSpPr>
        <p:spPr>
          <a:xfrm>
            <a:off x="529200" y="807725"/>
            <a:ext cx="3000000" cy="16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b="1"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Cleaning:</a:t>
            </a:r>
            <a:r>
              <a:rPr lang="en" sz="1100">
                <a:solidFill>
                  <a:schemeClr val="dk2"/>
                </a:solidFill>
              </a:rPr>
              <a:t> Steps taken to clean the text data.</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Lowercasing</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Removing punctuation</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Tokenization</a:t>
            </a: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Removing stopwords</a:t>
            </a:r>
            <a:endParaRPr sz="1100">
              <a:solidFill>
                <a:schemeClr val="dk2"/>
              </a:solidFill>
            </a:endParaRPr>
          </a:p>
        </p:txBody>
      </p:sp>
      <p:sp>
        <p:nvSpPr>
          <p:cNvPr id="1545" name="Google Shape;1545;p30"/>
          <p:cNvSpPr txBox="1"/>
          <p:nvPr/>
        </p:nvSpPr>
        <p:spPr>
          <a:xfrm>
            <a:off x="674225" y="2525200"/>
            <a:ext cx="5980200" cy="11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chemeClr val="dk2"/>
                </a:solidFill>
                <a:highlight>
                  <a:srgbClr val="FFFFFF"/>
                </a:highlight>
              </a:rPr>
              <a:t>LSTM is a type of Recurrent Neural Network (RNN) designed to handle sequential data. It is particularly effective for tasks involving sequences, such as text, time series, or any data where the order of elements is important. LSTMs are capable of learning long-term dependencies, making them suitable for tasks like text summarization, translation, and prediction.</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31"/>
          <p:cNvSpPr txBox="1"/>
          <p:nvPr/>
        </p:nvSpPr>
        <p:spPr>
          <a:xfrm>
            <a:off x="724175" y="315675"/>
            <a:ext cx="3844800" cy="392400"/>
          </a:xfrm>
          <a:prstGeom prst="rect">
            <a:avLst/>
          </a:prstGeom>
          <a:noFill/>
          <a:ln>
            <a:noFill/>
          </a:ln>
        </p:spPr>
        <p:txBody>
          <a:bodyPr anchorCtr="0" anchor="t" bIns="91425" lIns="91425" spcFirstLastPara="1" rIns="91425" wrap="square" tIns="91425">
            <a:spAutoFit/>
          </a:bodyPr>
          <a:lstStyle/>
          <a:p>
            <a:pPr indent="0" lvl="0" marL="0" rtl="0" algn="l">
              <a:lnSpc>
                <a:spcPct val="171428"/>
              </a:lnSpc>
              <a:spcBef>
                <a:spcPts val="1500"/>
              </a:spcBef>
              <a:spcAft>
                <a:spcPts val="0"/>
              </a:spcAft>
              <a:buNone/>
            </a:pPr>
            <a:r>
              <a:rPr b="1" lang="en" sz="1350">
                <a:solidFill>
                  <a:schemeClr val="dk2"/>
                </a:solidFill>
                <a:highlight>
                  <a:srgbClr val="FFFFFF"/>
                </a:highlight>
              </a:rPr>
              <a:t>Steps in Using LSTM for Your Data</a:t>
            </a:r>
            <a:endParaRPr b="1" sz="1350">
              <a:solidFill>
                <a:schemeClr val="dk2"/>
              </a:solidFill>
              <a:highlight>
                <a:srgbClr val="FFFFFF"/>
              </a:highlight>
            </a:endParaRPr>
          </a:p>
        </p:txBody>
      </p:sp>
      <p:sp>
        <p:nvSpPr>
          <p:cNvPr id="1551" name="Google Shape;1551;p31"/>
          <p:cNvSpPr txBox="1"/>
          <p:nvPr/>
        </p:nvSpPr>
        <p:spPr>
          <a:xfrm>
            <a:off x="1189450" y="624500"/>
            <a:ext cx="6396900" cy="1569900"/>
          </a:xfrm>
          <a:prstGeom prst="rect">
            <a:avLst/>
          </a:prstGeom>
          <a:noFill/>
          <a:ln>
            <a:noFill/>
          </a:ln>
        </p:spPr>
        <p:txBody>
          <a:bodyPr anchorCtr="0" anchor="t" bIns="91425" lIns="91425" spcFirstLastPara="1" rIns="91425" wrap="square" tIns="91425">
            <a:spAutoFit/>
          </a:bodyPr>
          <a:lstStyle/>
          <a:p>
            <a:pPr indent="0" lvl="0" marL="0" rtl="0" algn="l">
              <a:lnSpc>
                <a:spcPct val="171428"/>
              </a:lnSpc>
              <a:spcBef>
                <a:spcPts val="1300"/>
              </a:spcBef>
              <a:spcAft>
                <a:spcPts val="0"/>
              </a:spcAft>
              <a:buNone/>
            </a:pPr>
            <a:r>
              <a:rPr b="1" lang="en" sz="1050">
                <a:solidFill>
                  <a:schemeClr val="dk2"/>
                </a:solidFill>
                <a:highlight>
                  <a:srgbClr val="FFFFFF"/>
                </a:highlight>
              </a:rPr>
              <a:t>Data Preparation</a:t>
            </a:r>
            <a:endParaRPr b="1" sz="1050">
              <a:solidFill>
                <a:schemeClr val="dk2"/>
              </a:solidFill>
              <a:highlight>
                <a:srgbClr val="FFFFFF"/>
              </a:highlight>
            </a:endParaRPr>
          </a:p>
          <a:p>
            <a:pPr indent="-295275" lvl="0" marL="457200" rtl="0" algn="l">
              <a:lnSpc>
                <a:spcPct val="171428"/>
              </a:lnSpc>
              <a:spcBef>
                <a:spcPts val="900"/>
              </a:spcBef>
              <a:spcAft>
                <a:spcPts val="0"/>
              </a:spcAft>
              <a:buClr>
                <a:schemeClr val="dk2"/>
              </a:buClr>
              <a:buSzPts val="1050"/>
              <a:buChar char="●"/>
            </a:pPr>
            <a:r>
              <a:rPr b="1" lang="en" sz="1050">
                <a:solidFill>
                  <a:schemeClr val="dk2"/>
                </a:solidFill>
                <a:highlight>
                  <a:srgbClr val="FFFFFF"/>
                </a:highlight>
              </a:rPr>
              <a:t>Cleaning</a:t>
            </a:r>
            <a:r>
              <a:rPr lang="en" sz="1050">
                <a:solidFill>
                  <a:schemeClr val="dk2"/>
                </a:solidFill>
                <a:highlight>
                  <a:srgbClr val="FFFFFF"/>
                </a:highlight>
              </a:rPr>
              <a:t>:</a:t>
            </a:r>
            <a:endParaRPr sz="1050">
              <a:solidFill>
                <a:schemeClr val="dk2"/>
              </a:solidFill>
              <a:highlight>
                <a:srgbClr val="FFFFFF"/>
              </a:highlight>
            </a:endParaRPr>
          </a:p>
          <a:p>
            <a:pPr indent="-295275" lvl="0" marL="457200" rtl="0" algn="l">
              <a:lnSpc>
                <a:spcPct val="171428"/>
              </a:lnSpc>
              <a:spcBef>
                <a:spcPts val="0"/>
              </a:spcBef>
              <a:spcAft>
                <a:spcPts val="0"/>
              </a:spcAft>
              <a:buClr>
                <a:schemeClr val="dk2"/>
              </a:buClr>
              <a:buSzPts val="1050"/>
              <a:buChar char="●"/>
            </a:pPr>
            <a:r>
              <a:rPr b="1" lang="en" sz="1050">
                <a:solidFill>
                  <a:schemeClr val="dk2"/>
                </a:solidFill>
                <a:highlight>
                  <a:srgbClr val="FFFFFF"/>
                </a:highlight>
              </a:rPr>
              <a:t>Tokenization</a:t>
            </a:r>
            <a:r>
              <a:rPr lang="en" sz="1050">
                <a:solidFill>
                  <a:schemeClr val="dk2"/>
                </a:solidFill>
                <a:highlight>
                  <a:srgbClr val="FFFFFF"/>
                </a:highlight>
              </a:rPr>
              <a:t>: The cleaned text is tokenized into sequences of words or characters.</a:t>
            </a:r>
            <a:r>
              <a:rPr lang="en" sz="1050">
                <a:solidFill>
                  <a:schemeClr val="dk2"/>
                </a:solidFill>
                <a:highlight>
                  <a:srgbClr val="FFFFFF"/>
                </a:highlight>
              </a:rPr>
              <a:t> This is necessary because neural networks </a:t>
            </a:r>
            <a:r>
              <a:rPr lang="en" sz="1050">
                <a:solidFill>
                  <a:schemeClr val="dk2"/>
                </a:solidFill>
                <a:highlight>
                  <a:srgbClr val="FFFFFF"/>
                </a:highlight>
              </a:rPr>
              <a:t>operate on numerical data, </a:t>
            </a:r>
            <a:endParaRPr sz="1050">
              <a:solidFill>
                <a:schemeClr val="dk2"/>
              </a:solidFill>
              <a:highlight>
                <a:srgbClr val="FFFFFF"/>
              </a:highlight>
            </a:endParaRPr>
          </a:p>
          <a:p>
            <a:pPr indent="-295275" lvl="0" marL="457200" rtl="0" algn="l">
              <a:lnSpc>
                <a:spcPct val="171428"/>
              </a:lnSpc>
              <a:spcBef>
                <a:spcPts val="0"/>
              </a:spcBef>
              <a:spcAft>
                <a:spcPts val="0"/>
              </a:spcAft>
              <a:buClr>
                <a:schemeClr val="dk2"/>
              </a:buClr>
              <a:buSzPts val="1050"/>
              <a:buChar char="●"/>
            </a:pPr>
            <a:r>
              <a:rPr b="1" lang="en" sz="1050">
                <a:solidFill>
                  <a:schemeClr val="dk2"/>
                </a:solidFill>
                <a:highlight>
                  <a:srgbClr val="FFFFFF"/>
                </a:highlight>
              </a:rPr>
              <a:t>Padding</a:t>
            </a:r>
            <a:r>
              <a:rPr lang="en" sz="1050">
                <a:solidFill>
                  <a:schemeClr val="dk2"/>
                </a:solidFill>
                <a:highlight>
                  <a:srgbClr val="FFFFFF"/>
                </a:highlight>
              </a:rPr>
              <a:t>: The sequences are padded to ensure they are of uniform length.</a:t>
            </a:r>
            <a:endParaRPr sz="1050">
              <a:solidFill>
                <a:schemeClr val="dk2"/>
              </a:solidFill>
              <a:highlight>
                <a:srgbClr val="FFFFFF"/>
              </a:highlight>
            </a:endParaRPr>
          </a:p>
        </p:txBody>
      </p:sp>
      <p:sp>
        <p:nvSpPr>
          <p:cNvPr id="1552" name="Google Shape;1552;p31"/>
          <p:cNvSpPr txBox="1"/>
          <p:nvPr/>
        </p:nvSpPr>
        <p:spPr>
          <a:xfrm>
            <a:off x="677775" y="2194400"/>
            <a:ext cx="7372800" cy="2747400"/>
          </a:xfrm>
          <a:prstGeom prst="rect">
            <a:avLst/>
          </a:prstGeom>
          <a:noFill/>
          <a:ln>
            <a:noFill/>
          </a:ln>
        </p:spPr>
        <p:txBody>
          <a:bodyPr anchorCtr="0" anchor="t" bIns="91425" lIns="91425" spcFirstLastPara="1" rIns="91425" wrap="square" tIns="91425">
            <a:spAutoFit/>
          </a:bodyPr>
          <a:lstStyle/>
          <a:p>
            <a:pPr indent="0" lvl="0" marL="457200" rtl="0" algn="l">
              <a:lnSpc>
                <a:spcPct val="171428"/>
              </a:lnSpc>
              <a:spcBef>
                <a:spcPts val="900"/>
              </a:spcBef>
              <a:spcAft>
                <a:spcPts val="0"/>
              </a:spcAft>
              <a:buNone/>
            </a:pPr>
            <a:r>
              <a:rPr b="1" lang="en" sz="1050">
                <a:solidFill>
                  <a:schemeClr val="dk2"/>
                </a:solidFill>
                <a:highlight>
                  <a:srgbClr val="FFFFFF"/>
                </a:highlight>
              </a:rPr>
              <a:t>Model Training</a:t>
            </a:r>
            <a:endParaRPr b="1" sz="1050">
              <a:solidFill>
                <a:schemeClr val="dk2"/>
              </a:solidFill>
              <a:highlight>
                <a:srgbClr val="FFFFFF"/>
              </a:highlight>
            </a:endParaRPr>
          </a:p>
          <a:p>
            <a:pPr indent="-295275" lvl="0" marL="457200" rtl="0" algn="l">
              <a:lnSpc>
                <a:spcPct val="171428"/>
              </a:lnSpc>
              <a:spcBef>
                <a:spcPts val="900"/>
              </a:spcBef>
              <a:spcAft>
                <a:spcPts val="0"/>
              </a:spcAft>
              <a:buClr>
                <a:schemeClr val="dk2"/>
              </a:buClr>
              <a:buSzPts val="1050"/>
              <a:buChar char="●"/>
            </a:pPr>
            <a:r>
              <a:rPr b="1" lang="en" sz="1050">
                <a:solidFill>
                  <a:schemeClr val="dk2"/>
                </a:solidFill>
                <a:highlight>
                  <a:srgbClr val="FFFFFF"/>
                </a:highlight>
              </a:rPr>
              <a:t>Architecture</a:t>
            </a:r>
            <a:r>
              <a:rPr lang="en" sz="1050">
                <a:solidFill>
                  <a:schemeClr val="dk2"/>
                </a:solidFill>
                <a:highlight>
                  <a:srgbClr val="FFFFFF"/>
                </a:highlight>
              </a:rPr>
              <a:t>: The LSTM model consists of several layers:</a:t>
            </a:r>
            <a:endParaRPr sz="1050">
              <a:solidFill>
                <a:schemeClr val="dk2"/>
              </a:solidFill>
              <a:highlight>
                <a:srgbClr val="FFFFFF"/>
              </a:highlight>
            </a:endParaRPr>
          </a:p>
          <a:p>
            <a:pPr indent="-295275" lvl="1" marL="914400" rtl="0" algn="l">
              <a:lnSpc>
                <a:spcPct val="171428"/>
              </a:lnSpc>
              <a:spcBef>
                <a:spcPts val="0"/>
              </a:spcBef>
              <a:spcAft>
                <a:spcPts val="0"/>
              </a:spcAft>
              <a:buClr>
                <a:schemeClr val="dk2"/>
              </a:buClr>
              <a:buSzPts val="1050"/>
              <a:buChar char="○"/>
            </a:pPr>
            <a:r>
              <a:rPr b="1" lang="en" sz="1050">
                <a:solidFill>
                  <a:schemeClr val="dk2"/>
                </a:solidFill>
                <a:highlight>
                  <a:srgbClr val="FFFFFF"/>
                </a:highlight>
              </a:rPr>
              <a:t>Embedding Layer</a:t>
            </a:r>
            <a:r>
              <a:rPr lang="en" sz="1050">
                <a:solidFill>
                  <a:schemeClr val="dk2"/>
                </a:solidFill>
                <a:highlight>
                  <a:srgbClr val="FFFFFF"/>
                </a:highlight>
              </a:rPr>
              <a:t>: Converts the tokenized text into dense vectors of fixed size.</a:t>
            </a:r>
            <a:endParaRPr sz="1050">
              <a:solidFill>
                <a:schemeClr val="dk2"/>
              </a:solidFill>
              <a:highlight>
                <a:srgbClr val="FFFFFF"/>
              </a:highlight>
            </a:endParaRPr>
          </a:p>
          <a:p>
            <a:pPr indent="-295275" lvl="1" marL="914400" rtl="0" algn="l">
              <a:lnSpc>
                <a:spcPct val="171428"/>
              </a:lnSpc>
              <a:spcBef>
                <a:spcPts val="0"/>
              </a:spcBef>
              <a:spcAft>
                <a:spcPts val="0"/>
              </a:spcAft>
              <a:buClr>
                <a:schemeClr val="dk2"/>
              </a:buClr>
              <a:buSzPts val="1050"/>
              <a:buChar char="○"/>
            </a:pPr>
            <a:r>
              <a:rPr b="1" lang="en" sz="1050">
                <a:solidFill>
                  <a:schemeClr val="dk2"/>
                </a:solidFill>
                <a:highlight>
                  <a:srgbClr val="FFFFFF"/>
                </a:highlight>
              </a:rPr>
              <a:t>LSTM Layers</a:t>
            </a:r>
            <a:r>
              <a:rPr lang="en" sz="1050">
                <a:solidFill>
                  <a:schemeClr val="dk2"/>
                </a:solidFill>
                <a:highlight>
                  <a:srgbClr val="FFFFFF"/>
                </a:highlight>
              </a:rPr>
              <a:t>: </a:t>
            </a:r>
            <a:endParaRPr sz="1050">
              <a:solidFill>
                <a:schemeClr val="dk2"/>
              </a:solidFill>
              <a:highlight>
                <a:srgbClr val="FFFFFF"/>
              </a:highlight>
            </a:endParaRPr>
          </a:p>
          <a:p>
            <a:pPr indent="-295275" lvl="1" marL="914400" rtl="0" algn="l">
              <a:lnSpc>
                <a:spcPct val="171428"/>
              </a:lnSpc>
              <a:spcBef>
                <a:spcPts val="0"/>
              </a:spcBef>
              <a:spcAft>
                <a:spcPts val="0"/>
              </a:spcAft>
              <a:buClr>
                <a:schemeClr val="dk2"/>
              </a:buClr>
              <a:buSzPts val="1050"/>
              <a:buChar char="○"/>
            </a:pPr>
            <a:r>
              <a:rPr b="1" lang="en" sz="1050">
                <a:solidFill>
                  <a:schemeClr val="dk2"/>
                </a:solidFill>
                <a:highlight>
                  <a:srgbClr val="FFFFFF"/>
                </a:highlight>
              </a:rPr>
              <a:t>Dense Layer</a:t>
            </a:r>
            <a:r>
              <a:rPr lang="en" sz="1050">
                <a:solidFill>
                  <a:schemeClr val="dk2"/>
                </a:solidFill>
                <a:highlight>
                  <a:srgbClr val="FFFFFF"/>
                </a:highlight>
              </a:rPr>
              <a:t>: The final layer that outputs the summary. </a:t>
            </a:r>
            <a:endParaRPr sz="1050">
              <a:solidFill>
                <a:schemeClr val="dk2"/>
              </a:solidFill>
              <a:highlight>
                <a:srgbClr val="FFFFFF"/>
              </a:highlight>
            </a:endParaRPr>
          </a:p>
          <a:p>
            <a:pPr indent="-295275" lvl="1" marL="914400" rtl="0" algn="l">
              <a:lnSpc>
                <a:spcPct val="171428"/>
              </a:lnSpc>
              <a:spcBef>
                <a:spcPts val="0"/>
              </a:spcBef>
              <a:spcAft>
                <a:spcPts val="0"/>
              </a:spcAft>
              <a:buClr>
                <a:schemeClr val="dk2"/>
              </a:buClr>
              <a:buSzPts val="1050"/>
              <a:buChar char="○"/>
            </a:pPr>
            <a:r>
              <a:rPr b="1" lang="en" sz="1050">
                <a:solidFill>
                  <a:schemeClr val="dk2"/>
                </a:solidFill>
                <a:highlight>
                  <a:srgbClr val="FFFFFF"/>
                </a:highlight>
              </a:rPr>
              <a:t>Training</a:t>
            </a:r>
            <a:r>
              <a:rPr lang="en" sz="1050">
                <a:solidFill>
                  <a:schemeClr val="dk2"/>
                </a:solidFill>
                <a:highlight>
                  <a:srgbClr val="FFFFFF"/>
                </a:highlight>
              </a:rPr>
              <a:t>:</a:t>
            </a:r>
            <a:endParaRPr sz="1050">
              <a:solidFill>
                <a:schemeClr val="dk2"/>
              </a:solidFill>
              <a:highlight>
                <a:srgbClr val="FFFFFF"/>
              </a:highlight>
            </a:endParaRPr>
          </a:p>
          <a:p>
            <a:pPr indent="0" lvl="0" marL="0" rtl="0" algn="l">
              <a:lnSpc>
                <a:spcPct val="171428"/>
              </a:lnSpc>
              <a:spcBef>
                <a:spcPts val="1800"/>
              </a:spcBef>
              <a:spcAft>
                <a:spcPts val="0"/>
              </a:spcAft>
              <a:buNone/>
            </a:pPr>
            <a:r>
              <a:t/>
            </a:r>
            <a:endParaRPr b="1" sz="1050">
              <a:solidFill>
                <a:schemeClr val="dk2"/>
              </a:solidFill>
              <a:highlight>
                <a:srgbClr val="FFFFFF"/>
              </a:highlight>
            </a:endParaRPr>
          </a:p>
          <a:p>
            <a:pPr indent="0" lvl="0" marL="0" rtl="0" algn="l">
              <a:lnSpc>
                <a:spcPct val="171428"/>
              </a:lnSpc>
              <a:spcBef>
                <a:spcPts val="900"/>
              </a:spcBef>
              <a:spcAft>
                <a:spcPts val="0"/>
              </a:spcAft>
              <a:buNone/>
            </a:pPr>
            <a:r>
              <a:t/>
            </a:r>
            <a:endParaRPr sz="1050">
              <a:solidFill>
                <a:schemeClr val="dk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32"/>
          <p:cNvSpPr/>
          <p:nvPr/>
        </p:nvSpPr>
        <p:spPr>
          <a:xfrm>
            <a:off x="8325614" y="603766"/>
            <a:ext cx="370017" cy="73800"/>
          </a:xfrm>
          <a:custGeom>
            <a:rect b="b" l="l" r="r" t="t"/>
            <a:pathLst>
              <a:path extrusionOk="0" h="1029" w="6292">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8" name="Google Shape;1558;p32"/>
          <p:cNvPicPr preferRelativeResize="0"/>
          <p:nvPr/>
        </p:nvPicPr>
        <p:blipFill>
          <a:blip r:embed="rId3">
            <a:alphaModFix/>
          </a:blip>
          <a:stretch>
            <a:fillRect/>
          </a:stretch>
        </p:blipFill>
        <p:spPr>
          <a:xfrm>
            <a:off x="492900" y="254341"/>
            <a:ext cx="7832722" cy="4161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33"/>
          <p:cNvSpPr txBox="1"/>
          <p:nvPr>
            <p:ph type="title"/>
          </p:nvPr>
        </p:nvSpPr>
        <p:spPr>
          <a:xfrm>
            <a:off x="189625" y="1621650"/>
            <a:ext cx="4851900" cy="95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THANKYOU</a:t>
            </a:r>
            <a:r>
              <a:rPr lang="en"/>
              <a:t>!</a:t>
            </a:r>
            <a:endParaRPr/>
          </a:p>
        </p:txBody>
      </p:sp>
      <p:grpSp>
        <p:nvGrpSpPr>
          <p:cNvPr id="1564" name="Google Shape;1564;p33"/>
          <p:cNvGrpSpPr/>
          <p:nvPr/>
        </p:nvGrpSpPr>
        <p:grpSpPr>
          <a:xfrm>
            <a:off x="4878515" y="1342291"/>
            <a:ext cx="4010381" cy="2458905"/>
            <a:chOff x="4939903" y="1223591"/>
            <a:chExt cx="3875139" cy="2375983"/>
          </a:xfrm>
        </p:grpSpPr>
        <p:sp>
          <p:nvSpPr>
            <p:cNvPr id="1565" name="Google Shape;1565;p33"/>
            <p:cNvSpPr/>
            <p:nvPr/>
          </p:nvSpPr>
          <p:spPr>
            <a:xfrm>
              <a:off x="6524836" y="3540227"/>
              <a:ext cx="141991" cy="59347"/>
            </a:xfrm>
            <a:custGeom>
              <a:rect b="b" l="l" r="r" t="t"/>
              <a:pathLst>
                <a:path extrusionOk="0" h="833" w="1993">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6" name="Google Shape;1566;p33"/>
            <p:cNvGrpSpPr/>
            <p:nvPr/>
          </p:nvGrpSpPr>
          <p:grpSpPr>
            <a:xfrm>
              <a:off x="4939903" y="1223591"/>
              <a:ext cx="3875139" cy="2353997"/>
              <a:chOff x="2772963" y="2596675"/>
              <a:chExt cx="3598086" cy="2185698"/>
            </a:xfrm>
          </p:grpSpPr>
          <p:sp>
            <p:nvSpPr>
              <p:cNvPr id="1567" name="Google Shape;1567;p33"/>
              <p:cNvSpPr/>
              <p:nvPr/>
            </p:nvSpPr>
            <p:spPr>
              <a:xfrm>
                <a:off x="2772963" y="3173417"/>
                <a:ext cx="3598086" cy="1157161"/>
              </a:xfrm>
              <a:custGeom>
                <a:rect b="b" l="l" r="r" t="t"/>
                <a:pathLst>
                  <a:path extrusionOk="0" h="16242" w="50503">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3"/>
              <p:cNvSpPr/>
              <p:nvPr/>
            </p:nvSpPr>
            <p:spPr>
              <a:xfrm>
                <a:off x="3314012" y="2739525"/>
                <a:ext cx="2226762" cy="1473204"/>
              </a:xfrm>
              <a:custGeom>
                <a:rect b="b" l="l" r="r" t="t"/>
                <a:pathLst>
                  <a:path extrusionOk="0" h="20678" w="31255">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3"/>
              <p:cNvSpPr/>
              <p:nvPr/>
            </p:nvSpPr>
            <p:spPr>
              <a:xfrm>
                <a:off x="4110411" y="3980571"/>
                <a:ext cx="637572" cy="551793"/>
              </a:xfrm>
              <a:custGeom>
                <a:rect b="b" l="l" r="r" t="t"/>
                <a:pathLst>
                  <a:path extrusionOk="0" h="7745" w="8949">
                    <a:moveTo>
                      <a:pt x="552" y="0"/>
                    </a:moveTo>
                    <a:lnTo>
                      <a:pt x="1" y="7744"/>
                    </a:lnTo>
                    <a:lnTo>
                      <a:pt x="8948" y="7744"/>
                    </a:lnTo>
                    <a:lnTo>
                      <a:pt x="8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3"/>
              <p:cNvSpPr/>
              <p:nvPr/>
            </p:nvSpPr>
            <p:spPr>
              <a:xfrm>
                <a:off x="3314012" y="2739525"/>
                <a:ext cx="2226762" cy="1473204"/>
              </a:xfrm>
              <a:custGeom>
                <a:rect b="b" l="l" r="r" t="t"/>
                <a:pathLst>
                  <a:path extrusionOk="0" h="20678" w="31255">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3"/>
              <p:cNvSpPr/>
              <p:nvPr/>
            </p:nvSpPr>
            <p:spPr>
              <a:xfrm>
                <a:off x="3401503" y="2837703"/>
                <a:ext cx="2035683" cy="1044665"/>
              </a:xfrm>
              <a:custGeom>
                <a:rect b="b" l="l" r="r" t="t"/>
                <a:pathLst>
                  <a:path extrusionOk="0" h="14663" w="28573">
                    <a:moveTo>
                      <a:pt x="1" y="1"/>
                    </a:moveTo>
                    <a:lnTo>
                      <a:pt x="1" y="14663"/>
                    </a:lnTo>
                    <a:lnTo>
                      <a:pt x="28572" y="14663"/>
                    </a:lnTo>
                    <a:lnTo>
                      <a:pt x="285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3"/>
              <p:cNvSpPr/>
              <p:nvPr/>
            </p:nvSpPr>
            <p:spPr>
              <a:xfrm>
                <a:off x="3314012" y="3969813"/>
                <a:ext cx="2226762" cy="242945"/>
              </a:xfrm>
              <a:custGeom>
                <a:rect b="b" l="l" r="r" t="t"/>
                <a:pathLst>
                  <a:path extrusionOk="0" h="3410" w="31255">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a:off x="3799703" y="4444815"/>
                <a:ext cx="1228549" cy="87560"/>
              </a:xfrm>
              <a:custGeom>
                <a:rect b="b" l="l" r="r" t="t"/>
                <a:pathLst>
                  <a:path extrusionOk="0" h="1229" w="17244">
                    <a:moveTo>
                      <a:pt x="1" y="0"/>
                    </a:moveTo>
                    <a:lnTo>
                      <a:pt x="1" y="1228"/>
                    </a:lnTo>
                    <a:lnTo>
                      <a:pt x="17244" y="1228"/>
                    </a:lnTo>
                    <a:lnTo>
                      <a:pt x="172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a:off x="5755005" y="2859148"/>
                <a:ext cx="128668" cy="128668"/>
              </a:xfrm>
              <a:custGeom>
                <a:rect b="b" l="l" r="r" t="t"/>
                <a:pathLst>
                  <a:path extrusionOk="0" h="1806" w="1806">
                    <a:moveTo>
                      <a:pt x="276" y="1"/>
                    </a:moveTo>
                    <a:lnTo>
                      <a:pt x="1" y="301"/>
                    </a:lnTo>
                    <a:lnTo>
                      <a:pt x="1529" y="1805"/>
                    </a:lnTo>
                    <a:lnTo>
                      <a:pt x="1805" y="1504"/>
                    </a:lnTo>
                    <a:lnTo>
                      <a:pt x="276" y="1"/>
                    </a:lnTo>
                    <a:close/>
                  </a:path>
                </a:pathLst>
              </a:custGeom>
              <a:solidFill>
                <a:srgbClr val="CB6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3"/>
              <p:cNvSpPr/>
              <p:nvPr/>
            </p:nvSpPr>
            <p:spPr>
              <a:xfrm>
                <a:off x="5755005" y="2860929"/>
                <a:ext cx="126887" cy="126887"/>
              </a:xfrm>
              <a:custGeom>
                <a:rect b="b" l="l" r="r" t="t"/>
                <a:pathLst>
                  <a:path extrusionOk="0" h="1781" w="1781">
                    <a:moveTo>
                      <a:pt x="1504" y="1"/>
                    </a:moveTo>
                    <a:lnTo>
                      <a:pt x="1" y="1479"/>
                    </a:lnTo>
                    <a:lnTo>
                      <a:pt x="301" y="1780"/>
                    </a:lnTo>
                    <a:lnTo>
                      <a:pt x="1780" y="276"/>
                    </a:lnTo>
                    <a:lnTo>
                      <a:pt x="1504" y="1"/>
                    </a:lnTo>
                    <a:close/>
                  </a:path>
                </a:pathLst>
              </a:custGeom>
              <a:solidFill>
                <a:srgbClr val="CB6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3"/>
              <p:cNvSpPr/>
              <p:nvPr/>
            </p:nvSpPr>
            <p:spPr>
              <a:xfrm>
                <a:off x="5805021" y="3891228"/>
                <a:ext cx="26859" cy="39398"/>
              </a:xfrm>
              <a:custGeom>
                <a:rect b="b" l="l" r="r" t="t"/>
                <a:pathLst>
                  <a:path extrusionOk="0" h="553" w="377">
                    <a:moveTo>
                      <a:pt x="0" y="1"/>
                    </a:moveTo>
                    <a:lnTo>
                      <a:pt x="0" y="552"/>
                    </a:lnTo>
                    <a:lnTo>
                      <a:pt x="376" y="552"/>
                    </a:lnTo>
                    <a:lnTo>
                      <a:pt x="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3"/>
              <p:cNvSpPr/>
              <p:nvPr/>
            </p:nvSpPr>
            <p:spPr>
              <a:xfrm>
                <a:off x="5805021" y="3948368"/>
                <a:ext cx="26859" cy="39398"/>
              </a:xfrm>
              <a:custGeom>
                <a:rect b="b" l="l" r="r" t="t"/>
                <a:pathLst>
                  <a:path extrusionOk="0" h="553" w="377">
                    <a:moveTo>
                      <a:pt x="0" y="1"/>
                    </a:moveTo>
                    <a:lnTo>
                      <a:pt x="0" y="552"/>
                    </a:lnTo>
                    <a:lnTo>
                      <a:pt x="376" y="552"/>
                    </a:lnTo>
                    <a:lnTo>
                      <a:pt x="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3"/>
              <p:cNvSpPr/>
              <p:nvPr/>
            </p:nvSpPr>
            <p:spPr>
              <a:xfrm>
                <a:off x="5805021" y="4005508"/>
                <a:ext cx="26859" cy="39398"/>
              </a:xfrm>
              <a:custGeom>
                <a:rect b="b" l="l" r="r" t="t"/>
                <a:pathLst>
                  <a:path extrusionOk="0" h="553" w="377">
                    <a:moveTo>
                      <a:pt x="0" y="1"/>
                    </a:moveTo>
                    <a:lnTo>
                      <a:pt x="0" y="552"/>
                    </a:lnTo>
                    <a:lnTo>
                      <a:pt x="376" y="552"/>
                    </a:lnTo>
                    <a:lnTo>
                      <a:pt x="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3"/>
              <p:cNvSpPr/>
              <p:nvPr/>
            </p:nvSpPr>
            <p:spPr>
              <a:xfrm>
                <a:off x="5805021" y="4062648"/>
                <a:ext cx="26859" cy="37617"/>
              </a:xfrm>
              <a:custGeom>
                <a:rect b="b" l="l" r="r" t="t"/>
                <a:pathLst>
                  <a:path extrusionOk="0" h="528" w="377">
                    <a:moveTo>
                      <a:pt x="0" y="1"/>
                    </a:moveTo>
                    <a:lnTo>
                      <a:pt x="0" y="527"/>
                    </a:lnTo>
                    <a:lnTo>
                      <a:pt x="376" y="527"/>
                    </a:lnTo>
                    <a:lnTo>
                      <a:pt x="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3"/>
              <p:cNvSpPr/>
              <p:nvPr/>
            </p:nvSpPr>
            <p:spPr>
              <a:xfrm>
                <a:off x="5805021" y="4119788"/>
                <a:ext cx="26859" cy="37617"/>
              </a:xfrm>
              <a:custGeom>
                <a:rect b="b" l="l" r="r" t="t"/>
                <a:pathLst>
                  <a:path extrusionOk="0" h="528" w="377">
                    <a:moveTo>
                      <a:pt x="0" y="1"/>
                    </a:moveTo>
                    <a:lnTo>
                      <a:pt x="0" y="527"/>
                    </a:lnTo>
                    <a:lnTo>
                      <a:pt x="376" y="527"/>
                    </a:lnTo>
                    <a:lnTo>
                      <a:pt x="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3"/>
              <p:cNvSpPr/>
              <p:nvPr/>
            </p:nvSpPr>
            <p:spPr>
              <a:xfrm>
                <a:off x="5805021" y="4176927"/>
                <a:ext cx="26859" cy="37617"/>
              </a:xfrm>
              <a:custGeom>
                <a:rect b="b" l="l" r="r" t="t"/>
                <a:pathLst>
                  <a:path extrusionOk="0" h="528" w="377">
                    <a:moveTo>
                      <a:pt x="0" y="1"/>
                    </a:moveTo>
                    <a:lnTo>
                      <a:pt x="0" y="527"/>
                    </a:lnTo>
                    <a:lnTo>
                      <a:pt x="376" y="527"/>
                    </a:lnTo>
                    <a:lnTo>
                      <a:pt x="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3"/>
              <p:cNvSpPr/>
              <p:nvPr/>
            </p:nvSpPr>
            <p:spPr>
              <a:xfrm>
                <a:off x="5805021" y="4234067"/>
                <a:ext cx="26859" cy="37617"/>
              </a:xfrm>
              <a:custGeom>
                <a:rect b="b" l="l" r="r" t="t"/>
                <a:pathLst>
                  <a:path extrusionOk="0" h="528" w="377">
                    <a:moveTo>
                      <a:pt x="0" y="1"/>
                    </a:moveTo>
                    <a:lnTo>
                      <a:pt x="0" y="527"/>
                    </a:lnTo>
                    <a:lnTo>
                      <a:pt x="376" y="527"/>
                    </a:lnTo>
                    <a:lnTo>
                      <a:pt x="3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3"/>
              <p:cNvSpPr/>
              <p:nvPr/>
            </p:nvSpPr>
            <p:spPr>
              <a:xfrm>
                <a:off x="5010403" y="4035859"/>
                <a:ext cx="650039" cy="105443"/>
              </a:xfrm>
              <a:custGeom>
                <a:rect b="b" l="l" r="r" t="t"/>
                <a:pathLst>
                  <a:path extrusionOk="0" h="1480" w="9124">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3"/>
              <p:cNvSpPr/>
              <p:nvPr/>
            </p:nvSpPr>
            <p:spPr>
              <a:xfrm>
                <a:off x="3837250" y="2596675"/>
                <a:ext cx="1823160" cy="1139279"/>
              </a:xfrm>
              <a:custGeom>
                <a:rect b="b" l="l" r="r" t="t"/>
                <a:pathLst>
                  <a:path extrusionOk="0" h="15991" w="2559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3"/>
              <p:cNvSpPr/>
              <p:nvPr/>
            </p:nvSpPr>
            <p:spPr>
              <a:xfrm>
                <a:off x="3837250" y="2596675"/>
                <a:ext cx="1823160" cy="207180"/>
              </a:xfrm>
              <a:custGeom>
                <a:rect b="b" l="l" r="r" t="t"/>
                <a:pathLst>
                  <a:path extrusionOk="0" h="2908" w="2559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3"/>
              <p:cNvSpPr/>
              <p:nvPr/>
            </p:nvSpPr>
            <p:spPr>
              <a:xfrm>
                <a:off x="3946115" y="2664502"/>
                <a:ext cx="75092" cy="73311"/>
              </a:xfrm>
              <a:custGeom>
                <a:rect b="b" l="l" r="r" t="t"/>
                <a:pathLst>
                  <a:path extrusionOk="0" h="1029" w="1054">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3"/>
              <p:cNvSpPr/>
              <p:nvPr/>
            </p:nvSpPr>
            <p:spPr>
              <a:xfrm>
                <a:off x="4040803" y="2664502"/>
                <a:ext cx="75021" cy="73311"/>
              </a:xfrm>
              <a:custGeom>
                <a:rect b="b" l="l" r="r" t="t"/>
                <a:pathLst>
                  <a:path extrusionOk="0" h="1029" w="1053">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3"/>
              <p:cNvSpPr/>
              <p:nvPr/>
            </p:nvSpPr>
            <p:spPr>
              <a:xfrm>
                <a:off x="4133637" y="2664502"/>
                <a:ext cx="75092" cy="73311"/>
              </a:xfrm>
              <a:custGeom>
                <a:rect b="b" l="l" r="r" t="t"/>
                <a:pathLst>
                  <a:path extrusionOk="0" h="1029" w="1054">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3"/>
              <p:cNvSpPr/>
              <p:nvPr/>
            </p:nvSpPr>
            <p:spPr>
              <a:xfrm>
                <a:off x="4030044" y="3252002"/>
                <a:ext cx="226844" cy="353589"/>
              </a:xfrm>
              <a:custGeom>
                <a:rect b="b" l="l" r="r" t="t"/>
                <a:pathLst>
                  <a:path extrusionOk="0" h="4963" w="3184">
                    <a:moveTo>
                      <a:pt x="1" y="0"/>
                    </a:moveTo>
                    <a:lnTo>
                      <a:pt x="1" y="4963"/>
                    </a:lnTo>
                    <a:lnTo>
                      <a:pt x="3184" y="4963"/>
                    </a:lnTo>
                    <a:lnTo>
                      <a:pt x="31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3"/>
              <p:cNvSpPr/>
              <p:nvPr/>
            </p:nvSpPr>
            <p:spPr>
              <a:xfrm>
                <a:off x="4313964" y="3143066"/>
                <a:ext cx="226844" cy="462523"/>
              </a:xfrm>
              <a:custGeom>
                <a:rect b="b" l="l" r="r" t="t"/>
                <a:pathLst>
                  <a:path extrusionOk="0" h="6492" w="3184">
                    <a:moveTo>
                      <a:pt x="1" y="1"/>
                    </a:moveTo>
                    <a:lnTo>
                      <a:pt x="1" y="6492"/>
                    </a:lnTo>
                    <a:lnTo>
                      <a:pt x="3184" y="6492"/>
                    </a:lnTo>
                    <a:lnTo>
                      <a:pt x="31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3"/>
              <p:cNvSpPr/>
              <p:nvPr/>
            </p:nvSpPr>
            <p:spPr>
              <a:xfrm>
                <a:off x="4590758" y="3034130"/>
                <a:ext cx="226844" cy="571456"/>
              </a:xfrm>
              <a:custGeom>
                <a:rect b="b" l="l" r="r" t="t"/>
                <a:pathLst>
                  <a:path extrusionOk="0" h="8021" w="3184">
                    <a:moveTo>
                      <a:pt x="1" y="1"/>
                    </a:moveTo>
                    <a:lnTo>
                      <a:pt x="1" y="8021"/>
                    </a:lnTo>
                    <a:lnTo>
                      <a:pt x="3184" y="8021"/>
                    </a:lnTo>
                    <a:lnTo>
                      <a:pt x="31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3"/>
              <p:cNvSpPr/>
              <p:nvPr/>
            </p:nvSpPr>
            <p:spPr>
              <a:xfrm>
                <a:off x="4880021" y="2873469"/>
                <a:ext cx="228625" cy="732114"/>
              </a:xfrm>
              <a:custGeom>
                <a:rect b="b" l="l" r="r" t="t"/>
                <a:pathLst>
                  <a:path extrusionOk="0" h="10276" w="3209">
                    <a:moveTo>
                      <a:pt x="1" y="0"/>
                    </a:moveTo>
                    <a:lnTo>
                      <a:pt x="1" y="10276"/>
                    </a:lnTo>
                    <a:lnTo>
                      <a:pt x="3209" y="10276"/>
                    </a:lnTo>
                    <a:lnTo>
                      <a:pt x="32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3"/>
              <p:cNvSpPr/>
              <p:nvPr/>
            </p:nvSpPr>
            <p:spPr>
              <a:xfrm>
                <a:off x="5165721" y="3135941"/>
                <a:ext cx="226844" cy="469647"/>
              </a:xfrm>
              <a:custGeom>
                <a:rect b="b" l="l" r="r" t="t"/>
                <a:pathLst>
                  <a:path extrusionOk="0" h="6592" w="3184">
                    <a:moveTo>
                      <a:pt x="1" y="0"/>
                    </a:moveTo>
                    <a:lnTo>
                      <a:pt x="1" y="6592"/>
                    </a:lnTo>
                    <a:lnTo>
                      <a:pt x="3184" y="6592"/>
                    </a:lnTo>
                    <a:lnTo>
                      <a:pt x="31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3"/>
              <p:cNvSpPr/>
              <p:nvPr/>
            </p:nvSpPr>
            <p:spPr>
              <a:xfrm>
                <a:off x="5465742" y="2721642"/>
                <a:ext cx="226844" cy="883937"/>
              </a:xfrm>
              <a:custGeom>
                <a:rect b="b" l="l" r="r" t="t"/>
                <a:pathLst>
                  <a:path extrusionOk="0" h="12407" w="3184">
                    <a:moveTo>
                      <a:pt x="0" y="1"/>
                    </a:moveTo>
                    <a:lnTo>
                      <a:pt x="0" y="12407"/>
                    </a:lnTo>
                    <a:lnTo>
                      <a:pt x="3183" y="12407"/>
                    </a:lnTo>
                    <a:lnTo>
                      <a:pt x="31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3"/>
              <p:cNvSpPr/>
              <p:nvPr/>
            </p:nvSpPr>
            <p:spPr>
              <a:xfrm>
                <a:off x="3908639" y="2869835"/>
                <a:ext cx="1910648" cy="807206"/>
              </a:xfrm>
              <a:custGeom>
                <a:rect b="b" l="l" r="r" t="t"/>
                <a:pathLst>
                  <a:path extrusionOk="0" h="11330" w="26818">
                    <a:moveTo>
                      <a:pt x="1" y="1"/>
                    </a:moveTo>
                    <a:lnTo>
                      <a:pt x="1" y="11329"/>
                    </a:lnTo>
                    <a:lnTo>
                      <a:pt x="26818" y="11329"/>
                    </a:lnTo>
                    <a:lnTo>
                      <a:pt x="26818" y="10928"/>
                    </a:lnTo>
                    <a:lnTo>
                      <a:pt x="427" y="10928"/>
                    </a:lnTo>
                    <a:lnTo>
                      <a:pt x="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3"/>
              <p:cNvSpPr/>
              <p:nvPr/>
            </p:nvSpPr>
            <p:spPr>
              <a:xfrm>
                <a:off x="3217615" y="3034130"/>
                <a:ext cx="544668" cy="23297"/>
              </a:xfrm>
              <a:custGeom>
                <a:rect b="b" l="l" r="r" t="t"/>
                <a:pathLst>
                  <a:path extrusionOk="0" h="327" w="7645">
                    <a:moveTo>
                      <a:pt x="0" y="1"/>
                    </a:moveTo>
                    <a:lnTo>
                      <a:pt x="0" y="327"/>
                    </a:lnTo>
                    <a:lnTo>
                      <a:pt x="7644" y="327"/>
                    </a:lnTo>
                    <a:lnTo>
                      <a:pt x="76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3"/>
              <p:cNvSpPr/>
              <p:nvPr/>
            </p:nvSpPr>
            <p:spPr>
              <a:xfrm>
                <a:off x="3228302" y="3109153"/>
                <a:ext cx="300084" cy="21516"/>
              </a:xfrm>
              <a:custGeom>
                <a:rect b="b" l="l" r="r" t="t"/>
                <a:pathLst>
                  <a:path extrusionOk="0" h="302" w="4212">
                    <a:moveTo>
                      <a:pt x="1" y="0"/>
                    </a:moveTo>
                    <a:lnTo>
                      <a:pt x="1" y="301"/>
                    </a:lnTo>
                    <a:lnTo>
                      <a:pt x="4211" y="301"/>
                    </a:lnTo>
                    <a:lnTo>
                      <a:pt x="42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3"/>
              <p:cNvSpPr/>
              <p:nvPr/>
            </p:nvSpPr>
            <p:spPr>
              <a:xfrm>
                <a:off x="3547916" y="3321610"/>
                <a:ext cx="150113" cy="150113"/>
              </a:xfrm>
              <a:custGeom>
                <a:rect b="b" l="l" r="r" t="t"/>
                <a:pathLst>
                  <a:path extrusionOk="0" h="2107" w="2107">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3"/>
              <p:cNvSpPr/>
              <p:nvPr/>
            </p:nvSpPr>
            <p:spPr>
              <a:xfrm>
                <a:off x="5846059" y="3373407"/>
                <a:ext cx="109005" cy="110786"/>
              </a:xfrm>
              <a:custGeom>
                <a:rect b="b" l="l" r="r" t="t"/>
                <a:pathLst>
                  <a:path extrusionOk="0" h="1555" w="153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3"/>
              <p:cNvSpPr/>
              <p:nvPr/>
            </p:nvSpPr>
            <p:spPr>
              <a:xfrm>
                <a:off x="3040851" y="3894790"/>
                <a:ext cx="108934" cy="109005"/>
              </a:xfrm>
              <a:custGeom>
                <a:rect b="b" l="l" r="r" t="t"/>
                <a:pathLst>
                  <a:path extrusionOk="0" h="1530" w="1529">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3"/>
              <p:cNvSpPr/>
              <p:nvPr/>
            </p:nvSpPr>
            <p:spPr>
              <a:xfrm>
                <a:off x="6097846" y="3134160"/>
                <a:ext cx="109005" cy="110786"/>
              </a:xfrm>
              <a:custGeom>
                <a:rect b="b" l="l" r="r" t="t"/>
                <a:pathLst>
                  <a:path extrusionOk="0" h="1555" w="153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3"/>
              <p:cNvSpPr/>
              <p:nvPr/>
            </p:nvSpPr>
            <p:spPr>
              <a:xfrm>
                <a:off x="3286511" y="3737905"/>
                <a:ext cx="1157874" cy="970927"/>
              </a:xfrm>
              <a:custGeom>
                <a:rect b="b" l="l" r="r" t="t"/>
                <a:pathLst>
                  <a:path extrusionOk="0" h="13628" w="16252">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3"/>
              <p:cNvSpPr/>
              <p:nvPr/>
            </p:nvSpPr>
            <p:spPr>
              <a:xfrm>
                <a:off x="3587244" y="3829742"/>
                <a:ext cx="819674" cy="751136"/>
              </a:xfrm>
              <a:custGeom>
                <a:rect b="b" l="l" r="r" t="t"/>
                <a:pathLst>
                  <a:path extrusionOk="0" h="10543" w="11505">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3"/>
              <p:cNvSpPr/>
              <p:nvPr/>
            </p:nvSpPr>
            <p:spPr>
              <a:xfrm>
                <a:off x="4062675" y="4415034"/>
                <a:ext cx="247790" cy="367339"/>
              </a:xfrm>
              <a:custGeom>
                <a:rect b="b" l="l" r="r" t="t"/>
                <a:pathLst>
                  <a:path extrusionOk="0" h="5156" w="3478">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3"/>
              <p:cNvSpPr/>
              <p:nvPr/>
            </p:nvSpPr>
            <p:spPr>
              <a:xfrm>
                <a:off x="4257678" y="4284581"/>
                <a:ext cx="252777" cy="351523"/>
              </a:xfrm>
              <a:custGeom>
                <a:rect b="b" l="l" r="r" t="t"/>
                <a:pathLst>
                  <a:path extrusionOk="0" h="4934" w="3548">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3"/>
              <p:cNvSpPr/>
              <p:nvPr/>
            </p:nvSpPr>
            <p:spPr>
              <a:xfrm>
                <a:off x="4451470" y="4601130"/>
                <a:ext cx="134938" cy="59276"/>
              </a:xfrm>
              <a:custGeom>
                <a:rect b="b" l="l" r="r" t="t"/>
                <a:pathLst>
                  <a:path extrusionOk="0" h="832" w="1894">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3"/>
              <p:cNvSpPr/>
              <p:nvPr/>
            </p:nvSpPr>
            <p:spPr>
              <a:xfrm>
                <a:off x="3855062" y="4174220"/>
                <a:ext cx="510755" cy="241236"/>
              </a:xfrm>
              <a:custGeom>
                <a:rect b="b" l="l" r="r" t="t"/>
                <a:pathLst>
                  <a:path extrusionOk="0" h="3386" w="7169">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3"/>
              <p:cNvSpPr/>
              <p:nvPr/>
            </p:nvSpPr>
            <p:spPr>
              <a:xfrm>
                <a:off x="3703306" y="4232286"/>
                <a:ext cx="489311" cy="295524"/>
              </a:xfrm>
              <a:custGeom>
                <a:rect b="b" l="l" r="r" t="t"/>
                <a:pathLst>
                  <a:path extrusionOk="0" h="4148" w="6868">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3"/>
              <p:cNvSpPr/>
              <p:nvPr/>
            </p:nvSpPr>
            <p:spPr>
              <a:xfrm>
                <a:off x="3665830" y="3702638"/>
                <a:ext cx="323524" cy="324948"/>
              </a:xfrm>
              <a:custGeom>
                <a:rect b="b" l="l" r="r" t="t"/>
                <a:pathLst>
                  <a:path extrusionOk="0" h="4561" w="4541">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3"/>
              <p:cNvSpPr/>
              <p:nvPr/>
            </p:nvSpPr>
            <p:spPr>
              <a:xfrm>
                <a:off x="3826492" y="3883890"/>
                <a:ext cx="407165" cy="344826"/>
              </a:xfrm>
              <a:custGeom>
                <a:rect b="b" l="l" r="r" t="t"/>
                <a:pathLst>
                  <a:path extrusionOk="0" h="4840" w="5715">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3"/>
              <p:cNvSpPr/>
              <p:nvPr/>
            </p:nvSpPr>
            <p:spPr>
              <a:xfrm>
                <a:off x="3721189" y="3766261"/>
                <a:ext cx="226844" cy="198275"/>
              </a:xfrm>
              <a:custGeom>
                <a:rect b="b" l="l" r="r" t="t"/>
                <a:pathLst>
                  <a:path extrusionOk="0" h="2783" w="3184">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3"/>
              <p:cNvSpPr/>
              <p:nvPr/>
            </p:nvSpPr>
            <p:spPr>
              <a:xfrm>
                <a:off x="3619377" y="3872846"/>
                <a:ext cx="360785" cy="392275"/>
              </a:xfrm>
              <a:custGeom>
                <a:rect b="b" l="l" r="r" t="t"/>
                <a:pathLst>
                  <a:path extrusionOk="0" h="5506" w="5064">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3"/>
              <p:cNvSpPr/>
              <p:nvPr/>
            </p:nvSpPr>
            <p:spPr>
              <a:xfrm>
                <a:off x="3688985" y="3873416"/>
                <a:ext cx="333997" cy="407450"/>
              </a:xfrm>
              <a:custGeom>
                <a:rect b="b" l="l" r="r" t="t"/>
                <a:pathLst>
                  <a:path extrusionOk="0" h="5719" w="4688">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3"/>
              <p:cNvSpPr/>
              <p:nvPr/>
            </p:nvSpPr>
            <p:spPr>
              <a:xfrm>
                <a:off x="3778614" y="3805518"/>
                <a:ext cx="87275" cy="122043"/>
              </a:xfrm>
              <a:custGeom>
                <a:rect b="b" l="l" r="r" t="t"/>
                <a:pathLst>
                  <a:path extrusionOk="0" h="1713" w="1225">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3"/>
              <p:cNvSpPr/>
              <p:nvPr/>
            </p:nvSpPr>
            <p:spPr>
              <a:xfrm>
                <a:off x="3765789" y="3713966"/>
                <a:ext cx="135793" cy="167355"/>
              </a:xfrm>
              <a:custGeom>
                <a:rect b="b" l="l" r="r" t="t"/>
                <a:pathLst>
                  <a:path extrusionOk="0" h="2349" w="1906">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3"/>
              <p:cNvSpPr/>
              <p:nvPr/>
            </p:nvSpPr>
            <p:spPr>
              <a:xfrm>
                <a:off x="3746125" y="3707910"/>
                <a:ext cx="132159" cy="136434"/>
              </a:xfrm>
              <a:custGeom>
                <a:rect b="b" l="l" r="r" t="t"/>
                <a:pathLst>
                  <a:path extrusionOk="0" h="1915" w="1855">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3"/>
              <p:cNvSpPr/>
              <p:nvPr/>
            </p:nvSpPr>
            <p:spPr>
              <a:xfrm>
                <a:off x="3662196" y="4119788"/>
                <a:ext cx="239383" cy="165075"/>
              </a:xfrm>
              <a:custGeom>
                <a:rect b="b" l="l" r="r" t="t"/>
                <a:pathLst>
                  <a:path extrusionOk="0" h="2317" w="336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3"/>
              <p:cNvSpPr/>
              <p:nvPr/>
            </p:nvSpPr>
            <p:spPr>
              <a:xfrm>
                <a:off x="3860405" y="4191248"/>
                <a:ext cx="239383" cy="169706"/>
              </a:xfrm>
              <a:custGeom>
                <a:rect b="b" l="l" r="r" t="t"/>
                <a:pathLst>
                  <a:path extrusionOk="0" h="2382" w="3360">
                    <a:moveTo>
                      <a:pt x="3359" y="0"/>
                    </a:moveTo>
                    <a:lnTo>
                      <a:pt x="1" y="1228"/>
                    </a:lnTo>
                    <a:lnTo>
                      <a:pt x="1780" y="2381"/>
                    </a:lnTo>
                    <a:lnTo>
                      <a:pt x="3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3"/>
              <p:cNvSpPr/>
              <p:nvPr/>
            </p:nvSpPr>
            <p:spPr>
              <a:xfrm>
                <a:off x="3987225" y="4132327"/>
                <a:ext cx="301794" cy="228625"/>
              </a:xfrm>
              <a:custGeom>
                <a:rect b="b" l="l" r="r" t="t"/>
                <a:pathLst>
                  <a:path extrusionOk="0" h="3209" w="4236">
                    <a:moveTo>
                      <a:pt x="4236" y="0"/>
                    </a:moveTo>
                    <a:lnTo>
                      <a:pt x="1178" y="752"/>
                    </a:lnTo>
                    <a:lnTo>
                      <a:pt x="0" y="3208"/>
                    </a:lnTo>
                    <a:lnTo>
                      <a:pt x="0" y="3208"/>
                    </a:lnTo>
                    <a:lnTo>
                      <a:pt x="3183" y="2281"/>
                    </a:lnTo>
                    <a:lnTo>
                      <a:pt x="42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3"/>
              <p:cNvSpPr/>
              <p:nvPr/>
            </p:nvSpPr>
            <p:spPr>
              <a:xfrm>
                <a:off x="3599713" y="3935686"/>
                <a:ext cx="366128" cy="381303"/>
              </a:xfrm>
              <a:custGeom>
                <a:rect b="b" l="l" r="r" t="t"/>
                <a:pathLst>
                  <a:path extrusionOk="0" h="5352" w="5139">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