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2247-E4D4-7DE5-ABFF-25C9B3A31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3FF83-D217-A5C8-FD56-293DBAD32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8FE14-2262-92A3-FC62-B23C1470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9EC2-0C77-48D8-9172-B0851398DAF5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5B0D-619B-ADE3-DE44-E0DE7776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E339C-0FCD-EFBA-8D98-D50C7D4B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0626-69F0-4289-89F3-91201E949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79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D5C3-969F-B27B-44A8-E444313BF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5B66E-3579-DDEA-4341-92D4E8328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4D479-C9E4-43A6-CA18-218A1514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9EC2-0C77-48D8-9172-B0851398DAF5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15BB2-675B-9590-6D86-22A1FEA0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B1982-D79C-5392-90FC-19AEF656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0626-69F0-4289-89F3-91201E949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43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E7E73-EA2B-D13C-730C-7B93CA09B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27F6A-F02B-87AC-BA85-C26F14A81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57C15-850B-EB6C-D539-50749CC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9EC2-0C77-48D8-9172-B0851398DAF5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AEF1C-EB67-E840-2091-B7081F1D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0F025-E2D3-C258-2D46-1D4AA621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0626-69F0-4289-89F3-91201E949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27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C2F6-2CA6-C5C9-D7EA-0DCE9FC3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A1C0F-D18D-F45D-ECB1-6A045B0F7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3BCFE-A304-885E-2E35-9718F42A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9EC2-0C77-48D8-9172-B0851398DAF5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A849-B1C1-ADF6-4F88-1E9CB313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BB062-711C-6824-4DC8-5A3828E4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0626-69F0-4289-89F3-91201E949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13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6E424-58DB-63AF-DFEB-16874F79D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92E2B-7FC2-6444-68D8-98AD604D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6A053-4BA9-ECF5-23DE-0EF362A4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9EC2-0C77-48D8-9172-B0851398DAF5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334AD-A68F-75F3-D0FF-E683A3E1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D3B3A-A493-965F-BD78-DDFD9A56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0626-69F0-4289-89F3-91201E949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23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751C-CDEB-B0F5-2CE4-1A966A1D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65C5C-C1C3-E2A8-05BF-E99D57BD2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93F82-D01B-F503-B8DD-9D52F9640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429AA-6A27-C3E9-FAF2-81B0637F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9EC2-0C77-48D8-9172-B0851398DAF5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DC2F5-7D65-CE4B-31FA-4CFEDEDB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2CA83-42F8-60D0-4D13-2725B425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0626-69F0-4289-89F3-91201E949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AAA2-488B-2172-B48D-2FEC8F03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E5401-117D-7EEE-B0D1-A7A46B21F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61484-9FE1-A6E5-3DD6-7BDBD7340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05919-FBCA-D0F1-54F0-172569ED5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3DFED-5C93-8988-06A1-89A831D5E7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CA996-AB5C-6145-4A2D-8ABA8DF4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9EC2-0C77-48D8-9172-B0851398DAF5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2E842-3754-B406-F5FE-027CD04D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0B6CE-DFE0-8DD9-30BB-DFAB0E16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0626-69F0-4289-89F3-91201E949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95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9545-C21D-F1F4-1273-C3EC453F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89661-4FC6-3DC4-0B99-39A98509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9EC2-0C77-48D8-9172-B0851398DAF5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BEB51-1D2B-2121-EDCB-2BF98673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56142-6482-D878-701F-B72D803D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0626-69F0-4289-89F3-91201E949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96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ABC8-BDF7-BEF5-8528-E135D088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9EC2-0C77-48D8-9172-B0851398DAF5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0B19FB-9519-DDC2-4221-5D294AA94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3DC04-3DB0-0FF6-2687-4B4C19E6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0626-69F0-4289-89F3-91201E949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0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590C-C2B6-2AAE-1172-EFC78596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38A7-7CEA-D52F-02E9-7C7C2E764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E99A7-2A29-84BE-D53E-9BF1DA228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76B19-C162-6401-5C2F-80E62BCE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9EC2-0C77-48D8-9172-B0851398DAF5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6C611-ACE1-CFEE-8822-4DC01AD3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3EA16-B9E3-EEF9-086D-E44DB4BC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0626-69F0-4289-89F3-91201E949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54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E49F-2B03-B8E8-0293-5312BD7B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D745FA-8EC3-F4BB-B82E-DD09C3B8C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AE25A-205A-4E2B-8173-8113C81E0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B8823-AD51-989B-6B35-C3C89F334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9EC2-0C77-48D8-9172-B0851398DAF5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FC8B5-6593-1B31-CE15-9428028E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14D74-486D-D502-7E01-FD959BCF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0626-69F0-4289-89F3-91201E949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0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E192F-059F-242C-8AEE-10C849557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C7B29-D690-593B-6D3B-2EAF29521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D2AEA-19B8-D678-D930-A775D7F26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C9EC2-0C77-48D8-9172-B0851398DAF5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A5A50-18AD-9805-21AC-4F418A5D8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0248-0A90-F033-AD7B-993C3B73A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20626-69F0-4289-89F3-91201E949A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6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E46FC-3BBA-4418-5B08-B61615D05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82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Research Brief: The Rise of Retrieval-Augmented Generation (RAG) in AI (2025)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BEA15-9F6D-8633-5C66-DAFFBC83FC69}"/>
              </a:ext>
            </a:extLst>
          </p:cNvPr>
          <p:cNvSpPr txBox="1"/>
          <p:nvPr/>
        </p:nvSpPr>
        <p:spPr>
          <a:xfrm>
            <a:off x="4634845" y="4125844"/>
            <a:ext cx="292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Presented By Nayana D</a:t>
            </a:r>
          </a:p>
        </p:txBody>
      </p:sp>
    </p:spTree>
    <p:extLst>
      <p:ext uri="{BB962C8B-B14F-4D97-AF65-F5344CB8AC3E}">
        <p14:creationId xmlns:p14="http://schemas.microsoft.com/office/powerpoint/2010/main" val="423667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9D96-064F-70C5-72E0-EDA8ACED4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/>
              <a:t>What is RAG?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951F5-900F-9D3B-53B6-B4B69B0D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Retrieval-Augmented Generation (RAG) is a cutting-edge AI architecture that combines the strengths of two core components: retrieval-based models and generative models. </a:t>
            </a:r>
          </a:p>
          <a:p>
            <a:r>
              <a:rPr lang="en-US" sz="2400" dirty="0"/>
              <a:t>Introduced initially by Facebook AI and rapidly evolving in 2024–2025, RAG allows a language model (like GPT or BERT-based models) to access an external knowledge base in real-time during response generation. </a:t>
            </a:r>
          </a:p>
          <a:p>
            <a:r>
              <a:rPr lang="en-US" sz="2400" dirty="0"/>
              <a:t>Instead of relying purely on pre-trained knowledge, the model 'retrieves' relevant documents from a database and 'generates' answers grounded in that retrieved context.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4128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3AE8-6C4F-E720-B755-314609C6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/>
              <a:t>Why it matters?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7A1C-83DE-10A6-490B-FEDAA7D97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Traditional large language models (LLMs) like GPT-3.5 or GPT-4 are powerful, but their knowledge is static — limited to what they learned during training. This becomes a problem in dynamic domains like medicine, law, or finance where real-time information is critical. </a:t>
            </a:r>
          </a:p>
          <a:p>
            <a:r>
              <a:rPr lang="en-US" sz="2400" dirty="0"/>
              <a:t>RAG overcomes this by integrating live knowledge retrieval, leading to more accurate, explainable, and trustworthy outputs. </a:t>
            </a:r>
          </a:p>
          <a:p>
            <a:r>
              <a:rPr lang="en-US" sz="2400" dirty="0"/>
              <a:t>In 2025, RAG is emerging as a go-to approach for building domain-specific AI assistants, customer support bots, and enterprise knowledge management systems. </a:t>
            </a:r>
          </a:p>
          <a:p>
            <a:r>
              <a:rPr lang="en-US" sz="2400" dirty="0"/>
              <a:t>RAG helps reduce hallucinations — a major issue in generative AI — by grounding answers in actual data rather than relying entirely on the model’s internal representations.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9777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4CFE-70E1-5B5A-FD73-55E11B23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/>
              <a:t>One real-world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E6EE0-5B27-6B9B-B544-6BBB6259A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One of the most impactful use cases of RAG is in healthcare, specifically clinical decision support systems. For example, RAG-powered systems can retrieve the latest medical research papers, guidelines, and patient histories in real time to assist doctors in making evidence-based treatment decisions. This is especially valuable in rapidly evolving fields like oncology or rare diseases, where new insights emerge regularly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1414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8959-7903-3342-D039-76AD864F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Challenges or concerns with its adoption</a:t>
            </a:r>
            <a:endParaRPr lang="en-IN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17696-FA58-2B68-3DCC-07BF0989D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Despite its promise, RAG brings a few technical and ethical challenges: </a:t>
            </a:r>
          </a:p>
          <a:p>
            <a:pPr lvl="1"/>
            <a:r>
              <a:rPr lang="en-US" dirty="0"/>
              <a:t>1. Data quality and retrieval relevance: If the retrieval component fetches  irrelevant or biased documents, the generated response may still be misleading. </a:t>
            </a:r>
          </a:p>
          <a:p>
            <a:pPr lvl="1"/>
            <a:r>
              <a:rPr lang="en-US" sz="2400" dirty="0"/>
              <a:t>2. Latency and compute: Real-time retrieval from large corpora can slow down response time and require complex infrastructure. </a:t>
            </a:r>
          </a:p>
          <a:p>
            <a:pPr lvl="1"/>
            <a:r>
              <a:rPr lang="en-US" sz="2400" dirty="0"/>
              <a:t>3. Data privacy: Integrating private databases for retrieval (e.g., in finance or healthcare) raises security and compliance concerns. </a:t>
            </a:r>
          </a:p>
          <a:p>
            <a:pPr lvl="1"/>
            <a:r>
              <a:rPr lang="en-US" sz="2400" dirty="0"/>
              <a:t>4. Interpretability: Although RAG improves transparency over pure LLMs, understanding how and why a document was retrieved and how it influenced generation is still a research challenge.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4186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0AA0-316F-B0FE-DC44-803BEB48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Why Logistic Regression still matters in the age of RAG</a:t>
            </a:r>
            <a:endParaRPr lang="en-IN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A549F-F524-61B5-06A5-FF72A5C3C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this era of deep learning and foundation models, Logistic Regression remains a vital tool — especially in early prototyping and interpretable AI pipelines. </a:t>
            </a:r>
          </a:p>
          <a:p>
            <a:r>
              <a:rPr lang="en-US" sz="2400" dirty="0"/>
              <a:t>For instance, in a RAG system’s retrieval ranking module or feedback classifier, Logistic Regression can serve as a fast and interpretable baseline for scoring relevance or user feedback classification.</a:t>
            </a:r>
          </a:p>
          <a:p>
            <a:r>
              <a:rPr lang="en-US" sz="2400" dirty="0"/>
              <a:t> Its simplicity, speed, and transparency make it highly valuable for validating and debugging more complex models.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5846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Research Brief: The Rise of Retrieval-Augmented Generation (RAG) in AI (2025)</vt:lpstr>
      <vt:lpstr>What is RAG? </vt:lpstr>
      <vt:lpstr>Why it matters?</vt:lpstr>
      <vt:lpstr>One real-world use case</vt:lpstr>
      <vt:lpstr>Challenges or concerns with its adoption</vt:lpstr>
      <vt:lpstr>Why Logistic Regression still matters in the age of RAG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NAYANA D</dc:creator>
  <cp:lastModifiedBy>NAYANA D</cp:lastModifiedBy>
  <cp:revision>1</cp:revision>
  <dcterms:created xsi:type="dcterms:W3CDTF">2025-08-08T18:01:09Z</dcterms:created>
  <dcterms:modified xsi:type="dcterms:W3CDTF">2025-08-08T18:01:25Z</dcterms:modified>
</cp:coreProperties>
</file>