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9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9" r:id="rId5"/>
    <p:sldId id="266" r:id="rId6"/>
    <p:sldId id="267" r:id="rId7"/>
    <p:sldId id="268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11C"/>
    <a:srgbClr val="283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4710" autoAdjust="0"/>
  </p:normalViewPr>
  <p:slideViewPr>
    <p:cSldViewPr snapToGrid="0">
      <p:cViewPr varScale="1">
        <p:scale>
          <a:sx n="92" d="100"/>
          <a:sy n="92" d="100"/>
        </p:scale>
        <p:origin x="614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YANA D" userId="164e7b541648a296" providerId="LiveId" clId="{A50C85D5-CF54-4F31-BFC4-48B823BA5B9B}"/>
    <pc:docChg chg="undo custSel addSld delSld modSld sldOrd modMainMaster">
      <pc:chgData name="NAYANA D" userId="164e7b541648a296" providerId="LiveId" clId="{A50C85D5-CF54-4F31-BFC4-48B823BA5B9B}" dt="2025-02-23T17:25:35.254" v="4367" actId="20577"/>
      <pc:docMkLst>
        <pc:docMk/>
      </pc:docMkLst>
      <pc:sldChg chg="modSp del setBg">
        <pc:chgData name="NAYANA D" userId="164e7b541648a296" providerId="LiveId" clId="{A50C85D5-CF54-4F31-BFC4-48B823BA5B9B}" dt="2025-02-22T04:50:57.205" v="90" actId="2696"/>
        <pc:sldMkLst>
          <pc:docMk/>
          <pc:sldMk cId="2607621387" sldId="256"/>
        </pc:sldMkLst>
        <pc:spChg chg="mod">
          <ac:chgData name="NAYANA D" userId="164e7b541648a296" providerId="LiveId" clId="{A50C85D5-CF54-4F31-BFC4-48B823BA5B9B}" dt="2025-02-22T04:50:17.370" v="89" actId="1076"/>
          <ac:spMkLst>
            <pc:docMk/>
            <pc:sldMk cId="2607621387" sldId="256"/>
            <ac:spMk id="7" creationId="{52D1CD4B-B93C-4409-B4FD-FA38D393A6D0}"/>
          </ac:spMkLst>
        </pc:spChg>
      </pc:sldChg>
      <pc:sldChg chg="modSp setBg">
        <pc:chgData name="NAYANA D" userId="164e7b541648a296" providerId="LiveId" clId="{A50C85D5-CF54-4F31-BFC4-48B823BA5B9B}" dt="2025-02-22T06:42:16.928" v="3584"/>
        <pc:sldMkLst>
          <pc:docMk/>
          <pc:sldMk cId="2619342811" sldId="257"/>
        </pc:sldMkLst>
        <pc:spChg chg="mod">
          <ac:chgData name="NAYANA D" userId="164e7b541648a296" providerId="LiveId" clId="{A50C85D5-CF54-4F31-BFC4-48B823BA5B9B}" dt="2025-02-22T05:01:08.146" v="131" actId="14100"/>
          <ac:spMkLst>
            <pc:docMk/>
            <pc:sldMk cId="2619342811" sldId="257"/>
            <ac:spMk id="4" creationId="{1A522A7F-62DB-4C36-8892-8A55158A723D}"/>
          </ac:spMkLst>
        </pc:spChg>
        <pc:spChg chg="mod">
          <ac:chgData name="NAYANA D" userId="164e7b541648a296" providerId="LiveId" clId="{A50C85D5-CF54-4F31-BFC4-48B823BA5B9B}" dt="2025-02-22T05:18:58.992" v="195" actId="14100"/>
          <ac:spMkLst>
            <pc:docMk/>
            <pc:sldMk cId="2619342811" sldId="257"/>
            <ac:spMk id="5" creationId="{E5E0DC06-B638-451C-B079-2B84CC2C1930}"/>
          </ac:spMkLst>
        </pc:spChg>
      </pc:sldChg>
      <pc:sldChg chg="addSp delSp modSp ord setBg">
        <pc:chgData name="NAYANA D" userId="164e7b541648a296" providerId="LiveId" clId="{A50C85D5-CF54-4F31-BFC4-48B823BA5B9B}" dt="2025-02-22T06:47:36.156" v="4247"/>
        <pc:sldMkLst>
          <pc:docMk/>
          <pc:sldMk cId="1695487267" sldId="258"/>
        </pc:sldMkLst>
        <pc:spChg chg="add del mod">
          <ac:chgData name="NAYANA D" userId="164e7b541648a296" providerId="LiveId" clId="{A50C85D5-CF54-4F31-BFC4-48B823BA5B9B}" dt="2025-02-22T05:05:20.981" v="158"/>
          <ac:spMkLst>
            <pc:docMk/>
            <pc:sldMk cId="1695487267" sldId="258"/>
            <ac:spMk id="2" creationId="{041EDE1A-E841-4EEF-BEDF-678350BF2E30}"/>
          </ac:spMkLst>
        </pc:spChg>
        <pc:spChg chg="mod">
          <ac:chgData name="NAYANA D" userId="164e7b541648a296" providerId="LiveId" clId="{A50C85D5-CF54-4F31-BFC4-48B823BA5B9B}" dt="2025-02-22T06:39:51.117" v="2767" actId="207"/>
          <ac:spMkLst>
            <pc:docMk/>
            <pc:sldMk cId="1695487267" sldId="258"/>
            <ac:spMk id="3" creationId="{2A571C9F-1A01-41D5-A638-DFABCAF49B31}"/>
          </ac:spMkLst>
        </pc:spChg>
        <pc:spChg chg="add del mod">
          <ac:chgData name="NAYANA D" userId="164e7b541648a296" providerId="LiveId" clId="{A50C85D5-CF54-4F31-BFC4-48B823BA5B9B}" dt="2025-02-22T05:08:30.289" v="173" actId="767"/>
          <ac:spMkLst>
            <pc:docMk/>
            <pc:sldMk cId="1695487267" sldId="258"/>
            <ac:spMk id="4" creationId="{97BE6535-EDF8-483D-A038-F2C3E76093A7}"/>
          </ac:spMkLst>
        </pc:spChg>
        <pc:spChg chg="mod">
          <ac:chgData name="NAYANA D" userId="164e7b541648a296" providerId="LiveId" clId="{A50C85D5-CF54-4F31-BFC4-48B823BA5B9B}" dt="2025-02-22T05:12:33.714" v="182" actId="1076"/>
          <ac:spMkLst>
            <pc:docMk/>
            <pc:sldMk cId="1695487267" sldId="258"/>
            <ac:spMk id="5" creationId="{9FBF41EC-0280-46A5-80BA-E3AE0C5DE8EC}"/>
          </ac:spMkLst>
        </pc:spChg>
      </pc:sldChg>
      <pc:sldChg chg="modSp setBg">
        <pc:chgData name="NAYANA D" userId="164e7b541648a296" providerId="LiveId" clId="{A50C85D5-CF54-4F31-BFC4-48B823BA5B9B}" dt="2025-02-22T06:47:39.410" v="4248"/>
        <pc:sldMkLst>
          <pc:docMk/>
          <pc:sldMk cId="2303630622" sldId="259"/>
        </pc:sldMkLst>
        <pc:spChg chg="mod">
          <ac:chgData name="NAYANA D" userId="164e7b541648a296" providerId="LiveId" clId="{A50C85D5-CF54-4F31-BFC4-48B823BA5B9B}" dt="2025-02-22T05:13:10.059" v="186" actId="1076"/>
          <ac:spMkLst>
            <pc:docMk/>
            <pc:sldMk cId="2303630622" sldId="259"/>
            <ac:spMk id="3" creationId="{0FBD5CF3-1224-4A36-9221-F62FB8345A09}"/>
          </ac:spMkLst>
        </pc:spChg>
      </pc:sldChg>
      <pc:sldChg chg="modSp ord setBg">
        <pc:chgData name="NAYANA D" userId="164e7b541648a296" providerId="LiveId" clId="{A50C85D5-CF54-4F31-BFC4-48B823BA5B9B}" dt="2025-02-22T06:47:44.124" v="4249"/>
        <pc:sldMkLst>
          <pc:docMk/>
          <pc:sldMk cId="2527617558" sldId="261"/>
        </pc:sldMkLst>
        <pc:spChg chg="mod">
          <ac:chgData name="NAYANA D" userId="164e7b541648a296" providerId="LiveId" clId="{A50C85D5-CF54-4F31-BFC4-48B823BA5B9B}" dt="2025-02-22T06:01:47.902" v="1052" actId="20577"/>
          <ac:spMkLst>
            <pc:docMk/>
            <pc:sldMk cId="2527617558" sldId="261"/>
            <ac:spMk id="3" creationId="{20480ED4-14C6-4B45-8872-AAF446E2511B}"/>
          </ac:spMkLst>
        </pc:spChg>
      </pc:sldChg>
      <pc:sldChg chg="modSp ord setBg">
        <pc:chgData name="NAYANA D" userId="164e7b541648a296" providerId="LiveId" clId="{A50C85D5-CF54-4F31-BFC4-48B823BA5B9B}" dt="2025-02-22T06:47:47.048" v="4250"/>
        <pc:sldMkLst>
          <pc:docMk/>
          <pc:sldMk cId="499303040" sldId="262"/>
        </pc:sldMkLst>
        <pc:spChg chg="mod">
          <ac:chgData name="NAYANA D" userId="164e7b541648a296" providerId="LiveId" clId="{A50C85D5-CF54-4F31-BFC4-48B823BA5B9B}" dt="2025-02-22T06:00:01.298" v="1048" actId="20577"/>
          <ac:spMkLst>
            <pc:docMk/>
            <pc:sldMk cId="499303040" sldId="262"/>
            <ac:spMk id="3" creationId="{D3F353B8-7FF1-483B-B6F4-03EEEBE4A4BC}"/>
          </ac:spMkLst>
        </pc:spChg>
      </pc:sldChg>
      <pc:sldChg chg="modSp ord setBg">
        <pc:chgData name="NAYANA D" userId="164e7b541648a296" providerId="LiveId" clId="{A50C85D5-CF54-4F31-BFC4-48B823BA5B9B}" dt="2025-02-23T17:25:35.254" v="4367" actId="20577"/>
        <pc:sldMkLst>
          <pc:docMk/>
          <pc:sldMk cId="1703245045" sldId="263"/>
        </pc:sldMkLst>
        <pc:spChg chg="mod">
          <ac:chgData name="NAYANA D" userId="164e7b541648a296" providerId="LiveId" clId="{A50C85D5-CF54-4F31-BFC4-48B823BA5B9B}" dt="2025-02-22T06:14:17.501" v="1083" actId="1076"/>
          <ac:spMkLst>
            <pc:docMk/>
            <pc:sldMk cId="1703245045" sldId="263"/>
            <ac:spMk id="2" creationId="{4BE00527-DA1A-483A-8B6E-28E1AA2C25C1}"/>
          </ac:spMkLst>
        </pc:spChg>
        <pc:spChg chg="mod">
          <ac:chgData name="NAYANA D" userId="164e7b541648a296" providerId="LiveId" clId="{A50C85D5-CF54-4F31-BFC4-48B823BA5B9B}" dt="2025-02-23T17:25:35.254" v="4367" actId="20577"/>
          <ac:spMkLst>
            <pc:docMk/>
            <pc:sldMk cId="1703245045" sldId="263"/>
            <ac:spMk id="3" creationId="{084D5B2A-D84A-4F4A-A286-8F4328C8B8F8}"/>
          </ac:spMkLst>
        </pc:spChg>
      </pc:sldChg>
      <pc:sldChg chg="modSp setBg">
        <pc:chgData name="NAYANA D" userId="164e7b541648a296" providerId="LiveId" clId="{A50C85D5-CF54-4F31-BFC4-48B823BA5B9B}" dt="2025-02-22T06:47:56.826" v="4252"/>
        <pc:sldMkLst>
          <pc:docMk/>
          <pc:sldMk cId="2766106092" sldId="264"/>
        </pc:sldMkLst>
        <pc:spChg chg="mod">
          <ac:chgData name="NAYANA D" userId="164e7b541648a296" providerId="LiveId" clId="{A50C85D5-CF54-4F31-BFC4-48B823BA5B9B}" dt="2025-02-22T06:13:47.583" v="1076" actId="1076"/>
          <ac:spMkLst>
            <pc:docMk/>
            <pc:sldMk cId="2766106092" sldId="264"/>
            <ac:spMk id="2" creationId="{144E9DC0-59D4-40DA-825B-E876368C2A19}"/>
          </ac:spMkLst>
        </pc:spChg>
        <pc:spChg chg="mod">
          <ac:chgData name="NAYANA D" userId="164e7b541648a296" providerId="LiveId" clId="{A50C85D5-CF54-4F31-BFC4-48B823BA5B9B}" dt="2025-02-22T06:13:59.543" v="1080" actId="5793"/>
          <ac:spMkLst>
            <pc:docMk/>
            <pc:sldMk cId="2766106092" sldId="264"/>
            <ac:spMk id="3" creationId="{F212FEF8-9188-43AA-9906-75791407BCD5}"/>
          </ac:spMkLst>
        </pc:spChg>
      </pc:sldChg>
      <pc:sldChg chg="addSp delSp modSp setBg">
        <pc:chgData name="NAYANA D" userId="164e7b541648a296" providerId="LiveId" clId="{A50C85D5-CF54-4F31-BFC4-48B823BA5B9B}" dt="2025-02-23T17:15:08.356" v="4275" actId="20577"/>
        <pc:sldMkLst>
          <pc:docMk/>
          <pc:sldMk cId="4067613083" sldId="265"/>
        </pc:sldMkLst>
        <pc:spChg chg="mod">
          <ac:chgData name="NAYANA D" userId="164e7b541648a296" providerId="LiveId" clId="{A50C85D5-CF54-4F31-BFC4-48B823BA5B9B}" dt="2025-02-22T06:05:26.910" v="1055" actId="20577"/>
          <ac:spMkLst>
            <pc:docMk/>
            <pc:sldMk cId="4067613083" sldId="265"/>
            <ac:spMk id="2" creationId="{01822F9E-DE47-4229-A328-48E040F34796}"/>
          </ac:spMkLst>
        </pc:spChg>
        <pc:spChg chg="add del mod">
          <ac:chgData name="NAYANA D" userId="164e7b541648a296" providerId="LiveId" clId="{A50C85D5-CF54-4F31-BFC4-48B823BA5B9B}" dt="2025-02-23T17:15:08.356" v="4275" actId="20577"/>
          <ac:spMkLst>
            <pc:docMk/>
            <pc:sldMk cId="4067613083" sldId="265"/>
            <ac:spMk id="3" creationId="{B0EA17AB-5BA6-4A5B-B982-62234D610DD5}"/>
          </ac:spMkLst>
        </pc:spChg>
        <pc:spChg chg="add del">
          <ac:chgData name="NAYANA D" userId="164e7b541648a296" providerId="LiveId" clId="{A50C85D5-CF54-4F31-BFC4-48B823BA5B9B}" dt="2025-02-22T06:10:53.918" v="1058"/>
          <ac:spMkLst>
            <pc:docMk/>
            <pc:sldMk cId="4067613083" sldId="265"/>
            <ac:spMk id="4" creationId="{2BE277BE-6598-49FB-9FFC-CF06C82DD2AE}"/>
          </ac:spMkLst>
        </pc:spChg>
        <pc:spChg chg="add del">
          <ac:chgData name="NAYANA D" userId="164e7b541648a296" providerId="LiveId" clId="{A50C85D5-CF54-4F31-BFC4-48B823BA5B9B}" dt="2025-02-22T06:11:11.140" v="1061"/>
          <ac:spMkLst>
            <pc:docMk/>
            <pc:sldMk cId="4067613083" sldId="265"/>
            <ac:spMk id="5" creationId="{48EDFB13-5884-4E62-AFBD-9E11D6C65CA4}"/>
          </ac:spMkLst>
        </pc:spChg>
      </pc:sldChg>
      <pc:sldChg chg="addSp delSp modSp setBg">
        <pc:chgData name="NAYANA D" userId="164e7b541648a296" providerId="LiveId" clId="{A50C85D5-CF54-4F31-BFC4-48B823BA5B9B}" dt="2025-02-23T17:25:30.055" v="4365" actId="20577"/>
        <pc:sldMkLst>
          <pc:docMk/>
          <pc:sldMk cId="338428616" sldId="266"/>
        </pc:sldMkLst>
        <pc:spChg chg="mod">
          <ac:chgData name="NAYANA D" userId="164e7b541648a296" providerId="LiveId" clId="{A50C85D5-CF54-4F31-BFC4-48B823BA5B9B}" dt="2025-02-23T17:25:30.055" v="4365" actId="20577"/>
          <ac:spMkLst>
            <pc:docMk/>
            <pc:sldMk cId="338428616" sldId="266"/>
            <ac:spMk id="17" creationId="{8DBAF1C7-3857-45D1-8962-623875AD7A2D}"/>
          </ac:spMkLst>
        </pc:spChg>
        <pc:picChg chg="add mod">
          <ac:chgData name="NAYANA D" userId="164e7b541648a296" providerId="LiveId" clId="{A50C85D5-CF54-4F31-BFC4-48B823BA5B9B}" dt="2025-02-22T05:41:13.217" v="219" actId="14100"/>
          <ac:picMkLst>
            <pc:docMk/>
            <pc:sldMk cId="338428616" sldId="266"/>
            <ac:picMk id="2" creationId="{CE511A66-B6C7-403D-AFE4-C38FFC8D1E0C}"/>
          </ac:picMkLst>
        </pc:picChg>
        <pc:picChg chg="mod">
          <ac:chgData name="NAYANA D" userId="164e7b541648a296" providerId="LiveId" clId="{A50C85D5-CF54-4F31-BFC4-48B823BA5B9B}" dt="2025-02-23T16:48:26.504" v="4262" actId="1076"/>
          <ac:picMkLst>
            <pc:docMk/>
            <pc:sldMk cId="338428616" sldId="266"/>
            <ac:picMk id="20" creationId="{588885B0-174B-4036-8B1C-172FFEDE83E9}"/>
          </ac:picMkLst>
        </pc:picChg>
        <pc:picChg chg="del mod">
          <ac:chgData name="NAYANA D" userId="164e7b541648a296" providerId="LiveId" clId="{A50C85D5-CF54-4F31-BFC4-48B823BA5B9B}" dt="2025-02-22T05:40:04.447" v="209"/>
          <ac:picMkLst>
            <pc:docMk/>
            <pc:sldMk cId="338428616" sldId="266"/>
            <ac:picMk id="21" creationId="{C059323C-6A83-4314-8040-2AC3FCD230A2}"/>
          </ac:picMkLst>
        </pc:picChg>
      </pc:sldChg>
      <pc:sldChg chg="addSp delSp modSp setBg">
        <pc:chgData name="NAYANA D" userId="164e7b541648a296" providerId="LiveId" clId="{A50C85D5-CF54-4F31-BFC4-48B823BA5B9B}" dt="2025-02-23T16:48:41.726" v="4263"/>
        <pc:sldMkLst>
          <pc:docMk/>
          <pc:sldMk cId="250871685" sldId="267"/>
        </pc:sldMkLst>
        <pc:spChg chg="mod">
          <ac:chgData name="NAYANA D" userId="164e7b541648a296" providerId="LiveId" clId="{A50C85D5-CF54-4F31-BFC4-48B823BA5B9B}" dt="2025-02-23T16:48:41.726" v="4263"/>
          <ac:spMkLst>
            <pc:docMk/>
            <pc:sldMk cId="250871685" sldId="267"/>
            <ac:spMk id="6" creationId="{91728EFF-950F-449C-AFA6-797051C47EA0}"/>
          </ac:spMkLst>
        </pc:spChg>
        <pc:picChg chg="add del mod">
          <ac:chgData name="NAYANA D" userId="164e7b541648a296" providerId="LiveId" clId="{A50C85D5-CF54-4F31-BFC4-48B823BA5B9B}" dt="2025-02-22T05:37:58.191" v="200"/>
          <ac:picMkLst>
            <pc:docMk/>
            <pc:sldMk cId="250871685" sldId="267"/>
            <ac:picMk id="2" creationId="{888EB581-9B1A-45EA-9104-AF07BF0A461F}"/>
          </ac:picMkLst>
        </pc:picChg>
        <pc:picChg chg="add mod">
          <ac:chgData name="NAYANA D" userId="164e7b541648a296" providerId="LiveId" clId="{A50C85D5-CF54-4F31-BFC4-48B823BA5B9B}" dt="2025-02-22T05:41:48.845" v="224" actId="14100"/>
          <ac:picMkLst>
            <pc:docMk/>
            <pc:sldMk cId="250871685" sldId="267"/>
            <ac:picMk id="3" creationId="{41ED0F93-7D2A-4101-8090-A42DB4A98289}"/>
          </ac:picMkLst>
        </pc:picChg>
        <pc:picChg chg="add mod">
          <ac:chgData name="NAYANA D" userId="164e7b541648a296" providerId="LiveId" clId="{A50C85D5-CF54-4F31-BFC4-48B823BA5B9B}" dt="2025-02-22T05:41:33.280" v="221" actId="14100"/>
          <ac:picMkLst>
            <pc:docMk/>
            <pc:sldMk cId="250871685" sldId="267"/>
            <ac:picMk id="4" creationId="{13DDCBB7-BCDC-4003-9270-E7A5CD0AAC15}"/>
          </ac:picMkLst>
        </pc:picChg>
        <pc:picChg chg="mod">
          <ac:chgData name="NAYANA D" userId="164e7b541648a296" providerId="LiveId" clId="{A50C85D5-CF54-4F31-BFC4-48B823BA5B9B}" dt="2025-02-22T05:41:38.879" v="222" actId="14100"/>
          <ac:picMkLst>
            <pc:docMk/>
            <pc:sldMk cId="250871685" sldId="267"/>
            <ac:picMk id="9" creationId="{ECB74761-8D35-4C93-BFEF-FD84A5792EF8}"/>
          </ac:picMkLst>
        </pc:picChg>
        <pc:picChg chg="del mod">
          <ac:chgData name="NAYANA D" userId="164e7b541648a296" providerId="LiveId" clId="{A50C85D5-CF54-4F31-BFC4-48B823BA5B9B}" dt="2025-02-22T05:40:20.799" v="212"/>
          <ac:picMkLst>
            <pc:docMk/>
            <pc:sldMk cId="250871685" sldId="267"/>
            <ac:picMk id="10" creationId="{1F42CF40-06FA-479F-AE01-B7F935CCB5AE}"/>
          </ac:picMkLst>
        </pc:picChg>
        <pc:picChg chg="del">
          <ac:chgData name="NAYANA D" userId="164e7b541648a296" providerId="LiveId" clId="{A50C85D5-CF54-4F31-BFC4-48B823BA5B9B}" dt="2025-02-22T05:37:29.703" v="196"/>
          <ac:picMkLst>
            <pc:docMk/>
            <pc:sldMk cId="250871685" sldId="267"/>
            <ac:picMk id="11" creationId="{1D82DF5D-FD5F-48A3-B20C-575512780B20}"/>
          </ac:picMkLst>
        </pc:picChg>
      </pc:sldChg>
      <pc:sldChg chg="addSp delSp modSp">
        <pc:chgData name="NAYANA D" userId="164e7b541648a296" providerId="LiveId" clId="{A50C85D5-CF54-4F31-BFC4-48B823BA5B9B}" dt="2025-02-22T05:59:32.067" v="1046" actId="207"/>
        <pc:sldMkLst>
          <pc:docMk/>
          <pc:sldMk cId="1287326625" sldId="268"/>
        </pc:sldMkLst>
        <pc:spChg chg="add mod">
          <ac:chgData name="NAYANA D" userId="164e7b541648a296" providerId="LiveId" clId="{A50C85D5-CF54-4F31-BFC4-48B823BA5B9B}" dt="2025-02-22T05:58:31.002" v="808" actId="207"/>
          <ac:spMkLst>
            <pc:docMk/>
            <pc:sldMk cId="1287326625" sldId="268"/>
            <ac:spMk id="2" creationId="{3580B4D3-8CAC-434F-AB74-EC8D0968162E}"/>
          </ac:spMkLst>
        </pc:spChg>
        <pc:spChg chg="add del mod">
          <ac:chgData name="NAYANA D" userId="164e7b541648a296" providerId="LiveId" clId="{A50C85D5-CF54-4F31-BFC4-48B823BA5B9B}" dt="2025-02-22T05:47:28.687" v="469" actId="11529"/>
          <ac:spMkLst>
            <pc:docMk/>
            <pc:sldMk cId="1287326625" sldId="268"/>
            <ac:spMk id="3" creationId="{946DCB24-CFCC-4CF0-9A2C-3B535994D09B}"/>
          </ac:spMkLst>
        </pc:spChg>
        <pc:spChg chg="add del mod">
          <ac:chgData name="NAYANA D" userId="164e7b541648a296" providerId="LiveId" clId="{A50C85D5-CF54-4F31-BFC4-48B823BA5B9B}" dt="2025-02-22T05:47:27.134" v="468" actId="11529"/>
          <ac:spMkLst>
            <pc:docMk/>
            <pc:sldMk cId="1287326625" sldId="268"/>
            <ac:spMk id="4" creationId="{A5C781FA-2387-47A4-ADFD-B4910E53565C}"/>
          </ac:spMkLst>
        </pc:spChg>
        <pc:spChg chg="add del mod">
          <ac:chgData name="NAYANA D" userId="164e7b541648a296" providerId="LiveId" clId="{A50C85D5-CF54-4F31-BFC4-48B823BA5B9B}" dt="2025-02-22T05:50:05.401" v="529"/>
          <ac:spMkLst>
            <pc:docMk/>
            <pc:sldMk cId="1287326625" sldId="268"/>
            <ac:spMk id="6" creationId="{B6533500-68B5-468C-9E1A-59F67FC3C32C}"/>
          </ac:spMkLst>
        </pc:spChg>
        <pc:spChg chg="add del mod">
          <ac:chgData name="NAYANA D" userId="164e7b541648a296" providerId="LiveId" clId="{A50C85D5-CF54-4F31-BFC4-48B823BA5B9B}" dt="2025-02-22T05:50:01.297" v="528"/>
          <ac:spMkLst>
            <pc:docMk/>
            <pc:sldMk cId="1287326625" sldId="268"/>
            <ac:spMk id="7" creationId="{A98D45DE-5E70-4F4C-9098-6F77A5205B6D}"/>
          </ac:spMkLst>
        </pc:spChg>
        <pc:spChg chg="add del mod">
          <ac:chgData name="NAYANA D" userId="164e7b541648a296" providerId="LiveId" clId="{A50C85D5-CF54-4F31-BFC4-48B823BA5B9B}" dt="2025-02-22T05:54:43.594" v="716"/>
          <ac:spMkLst>
            <pc:docMk/>
            <pc:sldMk cId="1287326625" sldId="268"/>
            <ac:spMk id="8" creationId="{266EE48B-DF39-49B4-A5A8-989C69111657}"/>
          </ac:spMkLst>
        </pc:spChg>
        <pc:spChg chg="add del mod">
          <ac:chgData name="NAYANA D" userId="164e7b541648a296" providerId="LiveId" clId="{A50C85D5-CF54-4F31-BFC4-48B823BA5B9B}" dt="2025-02-22T05:55:59.794" v="737" actId="11529"/>
          <ac:spMkLst>
            <pc:docMk/>
            <pc:sldMk cId="1287326625" sldId="268"/>
            <ac:spMk id="17" creationId="{C435F608-731A-4D04-9A25-740471858806}"/>
          </ac:spMkLst>
        </pc:spChg>
        <pc:spChg chg="add del mod">
          <ac:chgData name="NAYANA D" userId="164e7b541648a296" providerId="LiveId" clId="{A50C85D5-CF54-4F31-BFC4-48B823BA5B9B}" dt="2025-02-22T05:57:39.538" v="807" actId="11529"/>
          <ac:spMkLst>
            <pc:docMk/>
            <pc:sldMk cId="1287326625" sldId="268"/>
            <ac:spMk id="18" creationId="{5185E207-4AF2-4965-AEB0-22279C27A3D4}"/>
          </ac:spMkLst>
        </pc:spChg>
        <pc:picChg chg="add del mod">
          <ac:chgData name="NAYANA D" userId="164e7b541648a296" providerId="LiveId" clId="{A50C85D5-CF54-4F31-BFC4-48B823BA5B9B}" dt="2025-02-22T05:59:32.067" v="1046" actId="207"/>
          <ac:picMkLst>
            <pc:docMk/>
            <pc:sldMk cId="1287326625" sldId="268"/>
            <ac:picMk id="5" creationId="{0A50646D-FD86-4451-BA2E-079DC56C211B}"/>
          </ac:picMkLst>
        </pc:picChg>
        <pc:picChg chg="add del mod">
          <ac:chgData name="NAYANA D" userId="164e7b541648a296" providerId="LiveId" clId="{A50C85D5-CF54-4F31-BFC4-48B823BA5B9B}" dt="2025-02-22T05:54:39.465" v="715"/>
          <ac:picMkLst>
            <pc:docMk/>
            <pc:sldMk cId="1287326625" sldId="268"/>
            <ac:picMk id="9" creationId="{9C8B3BC2-BE98-4C3B-9C1C-E81D67E3D289}"/>
          </ac:picMkLst>
        </pc:picChg>
        <pc:picChg chg="add del mod">
          <ac:chgData name="NAYANA D" userId="164e7b541648a296" providerId="LiveId" clId="{A50C85D5-CF54-4F31-BFC4-48B823BA5B9B}" dt="2025-02-22T05:54:46.702" v="717"/>
          <ac:picMkLst>
            <pc:docMk/>
            <pc:sldMk cId="1287326625" sldId="268"/>
            <ac:picMk id="10" creationId="{98FA1C0D-F088-41FD-A5D5-E6C3DB7CD958}"/>
          </ac:picMkLst>
        </pc:picChg>
        <pc:picChg chg="add del mod">
          <ac:chgData name="NAYANA D" userId="164e7b541648a296" providerId="LiveId" clId="{A50C85D5-CF54-4F31-BFC4-48B823BA5B9B}" dt="2025-02-22T05:54:50.080" v="718"/>
          <ac:picMkLst>
            <pc:docMk/>
            <pc:sldMk cId="1287326625" sldId="268"/>
            <ac:picMk id="11" creationId="{5CD4E895-DD29-422D-81C2-B605185DBB97}"/>
          </ac:picMkLst>
        </pc:picChg>
        <pc:picChg chg="add del mod">
          <ac:chgData name="NAYANA D" userId="164e7b541648a296" providerId="LiveId" clId="{A50C85D5-CF54-4F31-BFC4-48B823BA5B9B}" dt="2025-02-22T05:54:15.472" v="651"/>
          <ac:picMkLst>
            <pc:docMk/>
            <pc:sldMk cId="1287326625" sldId="268"/>
            <ac:picMk id="12" creationId="{637DA602-BD24-4B54-BC7E-5D3B9C136B7A}"/>
          </ac:picMkLst>
        </pc:picChg>
        <pc:picChg chg="add del mod">
          <ac:chgData name="NAYANA D" userId="164e7b541648a296" providerId="LiveId" clId="{A50C85D5-CF54-4F31-BFC4-48B823BA5B9B}" dt="2025-02-22T05:54:18.978" v="652"/>
          <ac:picMkLst>
            <pc:docMk/>
            <pc:sldMk cId="1287326625" sldId="268"/>
            <ac:picMk id="13" creationId="{8449B9E3-C613-434A-A0A1-BF2D3F226D16}"/>
          </ac:picMkLst>
        </pc:picChg>
        <pc:picChg chg="add del mod">
          <ac:chgData name="NAYANA D" userId="164e7b541648a296" providerId="LiveId" clId="{A50C85D5-CF54-4F31-BFC4-48B823BA5B9B}" dt="2025-02-22T05:54:22.978" v="653"/>
          <ac:picMkLst>
            <pc:docMk/>
            <pc:sldMk cId="1287326625" sldId="268"/>
            <ac:picMk id="14" creationId="{F94EE60D-02AE-4410-B591-50FA30A306B9}"/>
          </ac:picMkLst>
        </pc:picChg>
        <pc:picChg chg="add del mod">
          <ac:chgData name="NAYANA D" userId="164e7b541648a296" providerId="LiveId" clId="{A50C85D5-CF54-4F31-BFC4-48B823BA5B9B}" dt="2025-02-22T05:53:50.567" v="638"/>
          <ac:picMkLst>
            <pc:docMk/>
            <pc:sldMk cId="1287326625" sldId="268"/>
            <ac:picMk id="15" creationId="{D2A0458C-6058-49BB-90BF-5CFCF49B080B}"/>
          </ac:picMkLst>
        </pc:picChg>
        <pc:picChg chg="add del mod">
          <ac:chgData name="NAYANA D" userId="164e7b541648a296" providerId="LiveId" clId="{A50C85D5-CF54-4F31-BFC4-48B823BA5B9B}" dt="2025-02-22T05:55:45.880" v="733"/>
          <ac:picMkLst>
            <pc:docMk/>
            <pc:sldMk cId="1287326625" sldId="268"/>
            <ac:picMk id="16" creationId="{C14BEF97-7CB6-4247-AFE9-1A0D01CF3314}"/>
          </ac:picMkLst>
        </pc:picChg>
        <pc:picChg chg="add del mod">
          <ac:chgData name="NAYANA D" userId="164e7b541648a296" providerId="LiveId" clId="{A50C85D5-CF54-4F31-BFC4-48B823BA5B9B}" dt="2025-02-22T05:57:36.423" v="806"/>
          <ac:picMkLst>
            <pc:docMk/>
            <pc:sldMk cId="1287326625" sldId="268"/>
            <ac:picMk id="19" creationId="{5646E185-A82F-45C0-84BF-F863451F5976}"/>
          </ac:picMkLst>
        </pc:picChg>
      </pc:sldChg>
      <pc:sldChg chg="modSp setBg">
        <pc:chgData name="NAYANA D" userId="164e7b541648a296" providerId="LiveId" clId="{A50C85D5-CF54-4F31-BFC4-48B823BA5B9B}" dt="2025-02-22T06:45:12.588" v="3915"/>
        <pc:sldMkLst>
          <pc:docMk/>
          <pc:sldMk cId="3634671807" sldId="269"/>
        </pc:sldMkLst>
        <pc:picChg chg="mod">
          <ac:chgData name="NAYANA D" userId="164e7b541648a296" providerId="LiveId" clId="{A50C85D5-CF54-4F31-BFC4-48B823BA5B9B}" dt="2025-02-22T05:02:08.193" v="137" actId="1076"/>
          <ac:picMkLst>
            <pc:docMk/>
            <pc:sldMk cId="3634671807" sldId="269"/>
            <ac:picMk id="7" creationId="{24A79718-D1B8-43FB-9A70-17E59CA283BA}"/>
          </ac:picMkLst>
        </pc:picChg>
        <pc:picChg chg="mod">
          <ac:chgData name="NAYANA D" userId="164e7b541648a296" providerId="LiveId" clId="{A50C85D5-CF54-4F31-BFC4-48B823BA5B9B}" dt="2025-02-22T05:01:23.218" v="132" actId="1076"/>
          <ac:picMkLst>
            <pc:docMk/>
            <pc:sldMk cId="3634671807" sldId="269"/>
            <ac:picMk id="8" creationId="{921C0C6F-8A48-4BC4-A099-8D44AC6CC21C}"/>
          </ac:picMkLst>
        </pc:picChg>
      </pc:sldChg>
      <pc:sldChg chg="add del">
        <pc:chgData name="NAYANA D" userId="164e7b541648a296" providerId="LiveId" clId="{A50C85D5-CF54-4F31-BFC4-48B823BA5B9B}" dt="2025-02-22T06:01:01.372" v="1050"/>
        <pc:sldMkLst>
          <pc:docMk/>
          <pc:sldMk cId="1258639293" sldId="270"/>
        </pc:sldMkLst>
      </pc:sldChg>
      <pc:sldMasterChg chg="setBg modSldLayout">
        <pc:chgData name="NAYANA D" userId="164e7b541648a296" providerId="LiveId" clId="{A50C85D5-CF54-4F31-BFC4-48B823BA5B9B}" dt="2025-02-22T04:47:20.854" v="47"/>
        <pc:sldMasterMkLst>
          <pc:docMk/>
          <pc:sldMasterMk cId="2244944689" sldId="2147483648"/>
        </pc:sldMasterMkLst>
        <pc:sldLayoutChg chg="setBg">
          <pc:chgData name="NAYANA D" userId="164e7b541648a296" providerId="LiveId" clId="{A50C85D5-CF54-4F31-BFC4-48B823BA5B9B}" dt="2025-02-22T04:47:20.854" v="47"/>
          <pc:sldLayoutMkLst>
            <pc:docMk/>
            <pc:sldMasterMk cId="2244944689" sldId="2147483648"/>
            <pc:sldLayoutMk cId="2751139675" sldId="2147483649"/>
          </pc:sldLayoutMkLst>
        </pc:sldLayoutChg>
        <pc:sldLayoutChg chg="setBg">
          <pc:chgData name="NAYANA D" userId="164e7b541648a296" providerId="LiveId" clId="{A50C85D5-CF54-4F31-BFC4-48B823BA5B9B}" dt="2025-02-22T04:47:20.854" v="47"/>
          <pc:sldLayoutMkLst>
            <pc:docMk/>
            <pc:sldMasterMk cId="2244944689" sldId="2147483648"/>
            <pc:sldLayoutMk cId="2208024276" sldId="2147483650"/>
          </pc:sldLayoutMkLst>
        </pc:sldLayoutChg>
        <pc:sldLayoutChg chg="setBg">
          <pc:chgData name="NAYANA D" userId="164e7b541648a296" providerId="LiveId" clId="{A50C85D5-CF54-4F31-BFC4-48B823BA5B9B}" dt="2025-02-22T04:47:20.854" v="47"/>
          <pc:sldLayoutMkLst>
            <pc:docMk/>
            <pc:sldMasterMk cId="2244944689" sldId="2147483648"/>
            <pc:sldLayoutMk cId="3185535670" sldId="2147483651"/>
          </pc:sldLayoutMkLst>
        </pc:sldLayoutChg>
        <pc:sldLayoutChg chg="setBg">
          <pc:chgData name="NAYANA D" userId="164e7b541648a296" providerId="LiveId" clId="{A50C85D5-CF54-4F31-BFC4-48B823BA5B9B}" dt="2025-02-22T04:47:20.854" v="47"/>
          <pc:sldLayoutMkLst>
            <pc:docMk/>
            <pc:sldMasterMk cId="2244944689" sldId="2147483648"/>
            <pc:sldLayoutMk cId="2035741139" sldId="2147483652"/>
          </pc:sldLayoutMkLst>
        </pc:sldLayoutChg>
        <pc:sldLayoutChg chg="setBg">
          <pc:chgData name="NAYANA D" userId="164e7b541648a296" providerId="LiveId" clId="{A50C85D5-CF54-4F31-BFC4-48B823BA5B9B}" dt="2025-02-22T04:47:20.854" v="47"/>
          <pc:sldLayoutMkLst>
            <pc:docMk/>
            <pc:sldMasterMk cId="2244944689" sldId="2147483648"/>
            <pc:sldLayoutMk cId="4205487645" sldId="2147483653"/>
          </pc:sldLayoutMkLst>
        </pc:sldLayoutChg>
        <pc:sldLayoutChg chg="setBg">
          <pc:chgData name="NAYANA D" userId="164e7b541648a296" providerId="LiveId" clId="{A50C85D5-CF54-4F31-BFC4-48B823BA5B9B}" dt="2025-02-22T04:47:20.854" v="47"/>
          <pc:sldLayoutMkLst>
            <pc:docMk/>
            <pc:sldMasterMk cId="2244944689" sldId="2147483648"/>
            <pc:sldLayoutMk cId="927492753" sldId="2147483654"/>
          </pc:sldLayoutMkLst>
        </pc:sldLayoutChg>
        <pc:sldLayoutChg chg="setBg">
          <pc:chgData name="NAYANA D" userId="164e7b541648a296" providerId="LiveId" clId="{A50C85D5-CF54-4F31-BFC4-48B823BA5B9B}" dt="2025-02-22T04:47:20.854" v="47"/>
          <pc:sldLayoutMkLst>
            <pc:docMk/>
            <pc:sldMasterMk cId="2244944689" sldId="2147483648"/>
            <pc:sldLayoutMk cId="933335375" sldId="2147483655"/>
          </pc:sldLayoutMkLst>
        </pc:sldLayoutChg>
        <pc:sldLayoutChg chg="setBg">
          <pc:chgData name="NAYANA D" userId="164e7b541648a296" providerId="LiveId" clId="{A50C85D5-CF54-4F31-BFC4-48B823BA5B9B}" dt="2025-02-22T04:47:20.854" v="47"/>
          <pc:sldLayoutMkLst>
            <pc:docMk/>
            <pc:sldMasterMk cId="2244944689" sldId="2147483648"/>
            <pc:sldLayoutMk cId="304061738" sldId="2147483656"/>
          </pc:sldLayoutMkLst>
        </pc:sldLayoutChg>
        <pc:sldLayoutChg chg="setBg">
          <pc:chgData name="NAYANA D" userId="164e7b541648a296" providerId="LiveId" clId="{A50C85D5-CF54-4F31-BFC4-48B823BA5B9B}" dt="2025-02-22T04:47:20.854" v="47"/>
          <pc:sldLayoutMkLst>
            <pc:docMk/>
            <pc:sldMasterMk cId="2244944689" sldId="2147483648"/>
            <pc:sldLayoutMk cId="1467921643" sldId="2147483657"/>
          </pc:sldLayoutMkLst>
        </pc:sldLayoutChg>
        <pc:sldLayoutChg chg="setBg">
          <pc:chgData name="NAYANA D" userId="164e7b541648a296" providerId="LiveId" clId="{A50C85D5-CF54-4F31-BFC4-48B823BA5B9B}" dt="2025-02-22T04:47:20.854" v="47"/>
          <pc:sldLayoutMkLst>
            <pc:docMk/>
            <pc:sldMasterMk cId="2244944689" sldId="2147483648"/>
            <pc:sldLayoutMk cId="1269438568" sldId="2147483658"/>
          </pc:sldLayoutMkLst>
        </pc:sldLayoutChg>
        <pc:sldLayoutChg chg="setBg">
          <pc:chgData name="NAYANA D" userId="164e7b541648a296" providerId="LiveId" clId="{A50C85D5-CF54-4F31-BFC4-48B823BA5B9B}" dt="2025-02-22T04:47:20.854" v="47"/>
          <pc:sldLayoutMkLst>
            <pc:docMk/>
            <pc:sldMasterMk cId="2244944689" sldId="2147483648"/>
            <pc:sldLayoutMk cId="1577803956" sldId="2147483659"/>
          </pc:sldLayoutMkLst>
        </pc:sldLayoutChg>
      </pc:sldMasterChg>
      <pc:sldMasterChg chg="setBg modSldLayout">
        <pc:chgData name="NAYANA D" userId="164e7b541648a296" providerId="LiveId" clId="{A50C85D5-CF54-4F31-BFC4-48B823BA5B9B}" dt="2025-02-22T06:42:16.928" v="3584"/>
        <pc:sldMasterMkLst>
          <pc:docMk/>
          <pc:sldMasterMk cId="460639551" sldId="2147484139"/>
        </pc:sldMasterMkLst>
        <pc:sldLayoutChg chg="setBg">
          <pc:chgData name="NAYANA D" userId="164e7b541648a296" providerId="LiveId" clId="{A50C85D5-CF54-4F31-BFC4-48B823BA5B9B}" dt="2025-02-22T06:42:16.928" v="3584"/>
          <pc:sldLayoutMkLst>
            <pc:docMk/>
            <pc:sldMasterMk cId="460639551" sldId="2147484139"/>
            <pc:sldLayoutMk cId="3888079341" sldId="2147484140"/>
          </pc:sldLayoutMkLst>
        </pc:sldLayoutChg>
        <pc:sldLayoutChg chg="setBg">
          <pc:chgData name="NAYANA D" userId="164e7b541648a296" providerId="LiveId" clId="{A50C85D5-CF54-4F31-BFC4-48B823BA5B9B}" dt="2025-02-22T06:42:16.928" v="3584"/>
          <pc:sldLayoutMkLst>
            <pc:docMk/>
            <pc:sldMasterMk cId="460639551" sldId="2147484139"/>
            <pc:sldLayoutMk cId="476661603" sldId="2147484141"/>
          </pc:sldLayoutMkLst>
        </pc:sldLayoutChg>
        <pc:sldLayoutChg chg="setBg">
          <pc:chgData name="NAYANA D" userId="164e7b541648a296" providerId="LiveId" clId="{A50C85D5-CF54-4F31-BFC4-48B823BA5B9B}" dt="2025-02-22T06:42:16.928" v="3584"/>
          <pc:sldLayoutMkLst>
            <pc:docMk/>
            <pc:sldMasterMk cId="460639551" sldId="2147484139"/>
            <pc:sldLayoutMk cId="2403504815" sldId="2147484142"/>
          </pc:sldLayoutMkLst>
        </pc:sldLayoutChg>
        <pc:sldLayoutChg chg="setBg">
          <pc:chgData name="NAYANA D" userId="164e7b541648a296" providerId="LiveId" clId="{A50C85D5-CF54-4F31-BFC4-48B823BA5B9B}" dt="2025-02-22T06:42:16.928" v="3584"/>
          <pc:sldLayoutMkLst>
            <pc:docMk/>
            <pc:sldMasterMk cId="460639551" sldId="2147484139"/>
            <pc:sldLayoutMk cId="3731958055" sldId="2147484143"/>
          </pc:sldLayoutMkLst>
        </pc:sldLayoutChg>
        <pc:sldLayoutChg chg="setBg">
          <pc:chgData name="NAYANA D" userId="164e7b541648a296" providerId="LiveId" clId="{A50C85D5-CF54-4F31-BFC4-48B823BA5B9B}" dt="2025-02-22T06:42:16.928" v="3584"/>
          <pc:sldLayoutMkLst>
            <pc:docMk/>
            <pc:sldMasterMk cId="460639551" sldId="2147484139"/>
            <pc:sldLayoutMk cId="3697111861" sldId="2147484144"/>
          </pc:sldLayoutMkLst>
        </pc:sldLayoutChg>
        <pc:sldLayoutChg chg="setBg">
          <pc:chgData name="NAYANA D" userId="164e7b541648a296" providerId="LiveId" clId="{A50C85D5-CF54-4F31-BFC4-48B823BA5B9B}" dt="2025-02-22T06:42:16.928" v="3584"/>
          <pc:sldLayoutMkLst>
            <pc:docMk/>
            <pc:sldMasterMk cId="460639551" sldId="2147484139"/>
            <pc:sldLayoutMk cId="763782038" sldId="2147484145"/>
          </pc:sldLayoutMkLst>
        </pc:sldLayoutChg>
        <pc:sldLayoutChg chg="setBg">
          <pc:chgData name="NAYANA D" userId="164e7b541648a296" providerId="LiveId" clId="{A50C85D5-CF54-4F31-BFC4-48B823BA5B9B}" dt="2025-02-22T06:42:16.928" v="3584"/>
          <pc:sldLayoutMkLst>
            <pc:docMk/>
            <pc:sldMasterMk cId="460639551" sldId="2147484139"/>
            <pc:sldLayoutMk cId="1115615375" sldId="2147484146"/>
          </pc:sldLayoutMkLst>
        </pc:sldLayoutChg>
        <pc:sldLayoutChg chg="setBg">
          <pc:chgData name="NAYANA D" userId="164e7b541648a296" providerId="LiveId" clId="{A50C85D5-CF54-4F31-BFC4-48B823BA5B9B}" dt="2025-02-22T06:42:16.928" v="3584"/>
          <pc:sldLayoutMkLst>
            <pc:docMk/>
            <pc:sldMasterMk cId="460639551" sldId="2147484139"/>
            <pc:sldLayoutMk cId="4127337403" sldId="2147484147"/>
          </pc:sldLayoutMkLst>
        </pc:sldLayoutChg>
        <pc:sldLayoutChg chg="setBg">
          <pc:chgData name="NAYANA D" userId="164e7b541648a296" providerId="LiveId" clId="{A50C85D5-CF54-4F31-BFC4-48B823BA5B9B}" dt="2025-02-22T06:42:16.928" v="3584"/>
          <pc:sldLayoutMkLst>
            <pc:docMk/>
            <pc:sldMasterMk cId="460639551" sldId="2147484139"/>
            <pc:sldLayoutMk cId="3340923916" sldId="2147484148"/>
          </pc:sldLayoutMkLst>
        </pc:sldLayoutChg>
        <pc:sldLayoutChg chg="setBg">
          <pc:chgData name="NAYANA D" userId="164e7b541648a296" providerId="LiveId" clId="{A50C85D5-CF54-4F31-BFC4-48B823BA5B9B}" dt="2025-02-22T06:42:16.928" v="3584"/>
          <pc:sldLayoutMkLst>
            <pc:docMk/>
            <pc:sldMasterMk cId="460639551" sldId="2147484139"/>
            <pc:sldLayoutMk cId="3893912633" sldId="2147484149"/>
          </pc:sldLayoutMkLst>
        </pc:sldLayoutChg>
        <pc:sldLayoutChg chg="setBg">
          <pc:chgData name="NAYANA D" userId="164e7b541648a296" providerId="LiveId" clId="{A50C85D5-CF54-4F31-BFC4-48B823BA5B9B}" dt="2025-02-22T06:42:16.928" v="3584"/>
          <pc:sldLayoutMkLst>
            <pc:docMk/>
            <pc:sldMasterMk cId="460639551" sldId="2147484139"/>
            <pc:sldLayoutMk cId="2435654536" sldId="214748415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109CF6-ECE8-4F96-B84E-7DA9B4E5BC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A588AF-8F56-4A2D-A871-C0C5583F18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6C586-A10F-4FE7-B261-5B6E93AE753B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15BDC-FEC4-4214-853E-C9E0BFF765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B3A9D-ACA9-4760-BE5E-F20EC940BE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D1883-93C0-4819-BABE-4EE42B605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30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247B8-61D5-4AAF-AEDE-4421F05E6925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D80CA-9D9A-42C6-B0C5-4615706C4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350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E169-B950-4FA4-99AF-57B013A433B7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F3C-B493-4319-A0AE-89B8EBC11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07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E169-B950-4FA4-99AF-57B013A433B7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F3C-B493-4319-A0AE-89B8EBC11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91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E169-B950-4FA4-99AF-57B013A433B7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F3C-B493-4319-A0AE-89B8EBC11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65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E169-B950-4FA4-99AF-57B013A433B7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F3C-B493-4319-A0AE-89B8EBC11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66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E169-B950-4FA4-99AF-57B013A433B7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F3C-B493-4319-A0AE-89B8EBC11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50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E169-B950-4FA4-99AF-57B013A433B7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F3C-B493-4319-A0AE-89B8EBC11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95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E169-B950-4FA4-99AF-57B013A433B7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F3C-B493-4319-A0AE-89B8EBC11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11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E169-B950-4FA4-99AF-57B013A433B7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F3C-B493-4319-A0AE-89B8EBC11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78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E169-B950-4FA4-99AF-57B013A433B7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F3C-B493-4319-A0AE-89B8EBC11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61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E169-B950-4FA4-99AF-57B013A433B7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F3C-B493-4319-A0AE-89B8EBC11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33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E169-B950-4FA4-99AF-57B013A433B7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F3C-B493-4319-A0AE-89B8EBC11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92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CE169-B950-4FA4-99AF-57B013A433B7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14F3C-B493-4319-A0AE-89B8EBC11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63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pirahealthnetwork.org/news/are-you-depressed-5-signs-you-shouldnt-ignor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1000" t="-13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522A7F-62DB-4C36-8892-8A55158A723D}"/>
              </a:ext>
            </a:extLst>
          </p:cNvPr>
          <p:cNvSpPr txBox="1"/>
          <p:nvPr/>
        </p:nvSpPr>
        <p:spPr>
          <a:xfrm>
            <a:off x="2095500" y="1635760"/>
            <a:ext cx="9867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>
                <a:solidFill>
                  <a:schemeClr val="bg1"/>
                </a:solidFill>
                <a:effectLst>
                  <a:outerShdw blurRad="101600" dist="38100" dir="7500000" sx="101000" sy="101000" algn="t" rotWithShape="0">
                    <a:prstClr val="black"/>
                  </a:outerShdw>
                </a:effectLst>
              </a:rPr>
              <a:t>Depression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0DC06-B638-451C-B079-2B84CC2C1930}"/>
              </a:ext>
            </a:extLst>
          </p:cNvPr>
          <p:cNvSpPr txBox="1"/>
          <p:nvPr/>
        </p:nvSpPr>
        <p:spPr>
          <a:xfrm>
            <a:off x="5918662" y="2836089"/>
            <a:ext cx="527765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A Project on Mental Health Awareness with Machine Learning By Nayana 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9342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0527-DA1A-483A-8B6E-28E1AA2C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2211"/>
            <a:ext cx="10515600" cy="1325563"/>
          </a:xfrm>
        </p:spPr>
        <p:txBody>
          <a:bodyPr/>
          <a:lstStyle/>
          <a:p>
            <a:r>
              <a:rPr lang="en-IN" dirty="0"/>
              <a:t>Key Findings &amp;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D5B2A-D84A-4F4A-A286-8F4328C8B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845"/>
            <a:ext cx="10515600" cy="4351338"/>
          </a:xfrm>
        </p:spPr>
        <p:txBody>
          <a:bodyPr/>
          <a:lstStyle/>
          <a:p>
            <a:r>
              <a:rPr lang="en-US" sz="2400" dirty="0"/>
              <a:t>Academic pressure and financial have a strong correlation with depression.</a:t>
            </a:r>
          </a:p>
          <a:p>
            <a:endParaRPr lang="en-US" sz="2400" dirty="0"/>
          </a:p>
          <a:p>
            <a:r>
              <a:rPr lang="en-US" sz="2400" dirty="0"/>
              <a:t>The model achieved high accuracy in predicting depression.</a:t>
            </a:r>
          </a:p>
          <a:p>
            <a:endParaRPr lang="en-US" sz="2400" dirty="0"/>
          </a:p>
          <a:p>
            <a:r>
              <a:rPr lang="en-US" sz="2400" dirty="0"/>
              <a:t>Early intervention based on predictions can help prevent severe mental health issues.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3245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9DC0-59D4-40DA-825B-E876368C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7936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Real-world Applications &amp; Awareness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2FEF8-9188-43AA-9906-75791407B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2407"/>
            <a:ext cx="10515600" cy="230579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400" dirty="0"/>
              <a:t>Early detection tools for therapists and psychologists.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 Integration with wearable health devices for real-time monitoring.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6106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2F9E-DE47-4229-A328-48E040F3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A17AB-5BA6-4A5B-B982-62234D610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Project can help </a:t>
            </a:r>
            <a:r>
              <a:rPr lang="en-US" sz="2400" b="1" dirty="0"/>
              <a:t>predict depression early</a:t>
            </a:r>
            <a:r>
              <a:rPr lang="en-US" sz="2400" dirty="0"/>
              <a:t> for better support.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project highlights the need to </a:t>
            </a:r>
            <a:r>
              <a:rPr lang="en-US" sz="2400" b="1" dirty="0"/>
              <a:t>spread mental health awareness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Encourages people to </a:t>
            </a:r>
            <a:r>
              <a:rPr lang="en-US" sz="2400" b="1" dirty="0"/>
              <a:t>seek help when needed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6761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571C9F-1A01-41D5-A638-DFABCAF4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906"/>
            <a:ext cx="10515600" cy="1325563"/>
          </a:xfrm>
          <a:noFill/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BF41EC-0280-46A5-80BA-E3AE0C5DE8E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987550"/>
            <a:ext cx="10515600" cy="318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Depression is a serious mental health issue affecting millions worldwide.</a:t>
            </a:r>
          </a:p>
          <a:p>
            <a:endParaRPr lang="en-US" sz="2400" dirty="0"/>
          </a:p>
          <a:p>
            <a:r>
              <a:rPr lang="en-US" sz="2400" dirty="0"/>
              <a:t>Early prediction can help in better diagnosis and treatment.</a:t>
            </a:r>
          </a:p>
          <a:p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This project uses machine learning to predict depression based on dataset features.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548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E77F-AEA6-48C4-8F1A-3D5DE6D8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5CF3-1224-4A36-9221-F62FB8345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713"/>
            <a:ext cx="8825659" cy="3416300"/>
          </a:xfrm>
        </p:spPr>
        <p:txBody>
          <a:bodyPr/>
          <a:lstStyle/>
          <a:p>
            <a:r>
              <a:rPr lang="en-US" sz="2400" dirty="0"/>
              <a:t>The dataset contains various features related to lifestyle, mental health history, and habits.</a:t>
            </a:r>
          </a:p>
          <a:p>
            <a:endParaRPr lang="en-US" sz="2400" dirty="0"/>
          </a:p>
          <a:p>
            <a:r>
              <a:rPr lang="en-US" sz="2400" dirty="0"/>
              <a:t>The target variable indicates whether a person is experiencing depression.</a:t>
            </a:r>
          </a:p>
          <a:p>
            <a:endParaRPr lang="en-US" sz="2400" dirty="0"/>
          </a:p>
          <a:p>
            <a:r>
              <a:rPr lang="en-US" sz="2400" dirty="0"/>
              <a:t>There are 27905 rows and 18 columns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363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9">
            <a:extLst>
              <a:ext uri="{FF2B5EF4-FFF2-40B4-BE49-F238E27FC236}">
                <a16:creationId xmlns:a16="http://schemas.microsoft.com/office/drawing/2014/main" id="{3E104CDA-CDD1-42B3-AFD6-B83A6DB7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Here is some visualisation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A79718-D1B8-43FB-9A70-17E59CA28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" y="1900238"/>
            <a:ext cx="5334000" cy="4495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1C0C6F-8A48-4BC4-A099-8D44AC6CC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5" y="1900238"/>
            <a:ext cx="53340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71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DBAF1C7-3857-45D1-8962-623875AD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60239"/>
            <a:ext cx="10515600" cy="1716723"/>
          </a:xfrm>
        </p:spPr>
        <p:txBody>
          <a:bodyPr>
            <a:normAutofit/>
          </a:bodyPr>
          <a:lstStyle/>
          <a:p>
            <a:r>
              <a:rPr lang="en-IN" sz="2400" dirty="0"/>
              <a:t>Base on this visualization 58.55% of people facing depression </a:t>
            </a:r>
          </a:p>
          <a:p>
            <a:r>
              <a:rPr lang="en-IN" sz="2400" dirty="0"/>
              <a:t>Men facing depression more than women</a:t>
            </a:r>
          </a:p>
          <a:p>
            <a:r>
              <a:rPr lang="en-IN" sz="2400" dirty="0"/>
              <a:t>Visualization shows that 85.44% of people are tried to suicide by the side-effect of depression.</a:t>
            </a:r>
          </a:p>
          <a:p>
            <a:endParaRPr lang="en-IN" sz="2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1E6B464-7CA0-411F-AD43-FBE94ED18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82" y="364169"/>
            <a:ext cx="3705225" cy="39147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88885B0-174B-4036-8B1C-172FFEDE8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707" y="322606"/>
            <a:ext cx="3705225" cy="39147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E511A66-B6C7-403D-AFE4-C38FFC8D1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717" y="364169"/>
            <a:ext cx="37052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8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6">
            <a:extLst>
              <a:ext uri="{FF2B5EF4-FFF2-40B4-BE49-F238E27FC236}">
                <a16:creationId xmlns:a16="http://schemas.microsoft.com/office/drawing/2014/main" id="{91728EFF-950F-449C-AFA6-797051C47EA0}"/>
              </a:ext>
            </a:extLst>
          </p:cNvPr>
          <p:cNvSpPr txBox="1">
            <a:spLocks/>
          </p:cNvSpPr>
          <p:nvPr/>
        </p:nvSpPr>
        <p:spPr>
          <a:xfrm>
            <a:off x="838200" y="4704080"/>
            <a:ext cx="10515600" cy="147288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 This data set focused mainly on students</a:t>
            </a:r>
          </a:p>
          <a:p>
            <a:r>
              <a:rPr lang="en-IN" sz="2400" dirty="0"/>
              <a:t>12</a:t>
            </a:r>
            <a:r>
              <a:rPr lang="en-IN" sz="2400" baseline="30000" dirty="0"/>
              <a:t>th</a:t>
            </a:r>
            <a:r>
              <a:rPr lang="en-IN" sz="2400" dirty="0"/>
              <a:t> class students are horribly facing depression.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74761-8D35-4C93-BFEF-FD84A5792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7453"/>
            <a:ext cx="4571999" cy="37606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ED0F93-7D2A-4101-8090-A42DB4A98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638" y="703005"/>
            <a:ext cx="3808801" cy="37550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DDCBB7-BCDC-4003-9270-E7A5CD0AA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846" y="698257"/>
            <a:ext cx="4082793" cy="376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1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50646D-FD86-4451-BA2E-079DC56C2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580B4D3-8CAC-434F-AB74-EC8D0968162E}"/>
              </a:ext>
            </a:extLst>
          </p:cNvPr>
          <p:cNvSpPr/>
          <p:nvPr/>
        </p:nvSpPr>
        <p:spPr>
          <a:xfrm>
            <a:off x="1621410" y="3355942"/>
            <a:ext cx="9200561" cy="273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26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C114-90C9-451A-B54D-9AC8019A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80ED4-14C6-4B45-8872-AAF446E25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Handling missing values and outliers.</a:t>
            </a:r>
          </a:p>
          <a:p>
            <a:r>
              <a:rPr lang="en-US" sz="2400" dirty="0"/>
              <a:t>Encoding categorical variables (Label Encoding &amp; One-Hot Encoding).</a:t>
            </a:r>
          </a:p>
          <a:p>
            <a:r>
              <a:rPr lang="en-US" sz="2400" dirty="0"/>
              <a:t>Feature scaling and selection to improve model performance.</a:t>
            </a:r>
          </a:p>
          <a:p>
            <a:r>
              <a:rPr lang="en-IN" sz="2400" dirty="0"/>
              <a:t>Applying SMOTE</a:t>
            </a:r>
          </a:p>
          <a:p>
            <a:r>
              <a:rPr lang="en-IN" sz="2400" dirty="0"/>
              <a:t>Checking correlation</a:t>
            </a:r>
          </a:p>
          <a:p>
            <a:pPr marL="0" indent="0">
              <a:buNone/>
            </a:pPr>
            <a:r>
              <a:rPr lang="en-IN" sz="2400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2527617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7CC5-0853-43DD-870F-5A6AB905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353B8-7FF1-483B-B6F4-03EEEBE4A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120"/>
            <a:ext cx="10515600" cy="3112135"/>
          </a:xfrm>
        </p:spPr>
        <p:txBody>
          <a:bodyPr>
            <a:normAutofit fontScale="92500" lnSpcReduction="10000"/>
          </a:bodyPr>
          <a:lstStyle/>
          <a:p>
            <a:r>
              <a:rPr lang="en-IN" sz="2600" dirty="0"/>
              <a:t>K-Nearest Neighbours</a:t>
            </a:r>
          </a:p>
          <a:p>
            <a:r>
              <a:rPr lang="en-IN" sz="2600" dirty="0"/>
              <a:t>Naïve Bayes</a:t>
            </a:r>
          </a:p>
          <a:p>
            <a:r>
              <a:rPr lang="en-IN" sz="2600" dirty="0"/>
              <a:t>Decision Tree</a:t>
            </a:r>
          </a:p>
          <a:p>
            <a:r>
              <a:rPr lang="en-IN" sz="2600" dirty="0"/>
              <a:t>Random Forest</a:t>
            </a:r>
          </a:p>
          <a:p>
            <a:r>
              <a:rPr lang="en-IN" sz="2600" dirty="0"/>
              <a:t>Logistic Regression</a:t>
            </a:r>
          </a:p>
          <a:p>
            <a:r>
              <a:rPr lang="en-IN" sz="2600" dirty="0"/>
              <a:t>Adaboost</a:t>
            </a:r>
          </a:p>
          <a:p>
            <a:r>
              <a:rPr lang="en-IN" sz="2600" dirty="0"/>
              <a:t>Support Vector Machine (SVM)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4BAD6-752C-4D88-A739-3CC70A1C78B6}"/>
              </a:ext>
            </a:extLst>
          </p:cNvPr>
          <p:cNvSpPr txBox="1"/>
          <p:nvPr/>
        </p:nvSpPr>
        <p:spPr>
          <a:xfrm>
            <a:off x="838200" y="4893548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Chooses Logistic Regression as the best model, Based on the above model training and testing(accuracy, precision, good fit). </a:t>
            </a:r>
          </a:p>
        </p:txBody>
      </p:sp>
    </p:spTree>
    <p:extLst>
      <p:ext uri="{BB962C8B-B14F-4D97-AF65-F5344CB8AC3E}">
        <p14:creationId xmlns:p14="http://schemas.microsoft.com/office/powerpoint/2010/main" val="49930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474</TotalTime>
  <Words>305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Georgia</vt:lpstr>
      <vt:lpstr>Office Theme 2013 - 2022</vt:lpstr>
      <vt:lpstr>PowerPoint Presentation</vt:lpstr>
      <vt:lpstr>Introduction</vt:lpstr>
      <vt:lpstr>Dataset Overview</vt:lpstr>
      <vt:lpstr>Here is some visualisation </vt:lpstr>
      <vt:lpstr>PowerPoint Presentation</vt:lpstr>
      <vt:lpstr>PowerPoint Presentation</vt:lpstr>
      <vt:lpstr>PowerPoint Presentation</vt:lpstr>
      <vt:lpstr>Data Pre-processing</vt:lpstr>
      <vt:lpstr>Machine Learning Models Used</vt:lpstr>
      <vt:lpstr>Key Findings &amp; Insights</vt:lpstr>
      <vt:lpstr>Real-world Applications &amp; Awareness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NAYANA D</dc:creator>
  <cp:lastModifiedBy>NAYANA D</cp:lastModifiedBy>
  <cp:revision>31</cp:revision>
  <dcterms:created xsi:type="dcterms:W3CDTF">2025-02-19T12:12:29Z</dcterms:created>
  <dcterms:modified xsi:type="dcterms:W3CDTF">2025-02-23T17:47:00Z</dcterms:modified>
</cp:coreProperties>
</file>