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muhammadfaizan65/real-fake-job-posting-prediction-eda-modeling/input?select=fake_job_postings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CEE7-BCDF-3524-4B24-F7887C01B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Real / fake job postings prediction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F89D0-845E-6504-259D-19A67A3A2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Ensure Your Job Search is Scam-Free by leveraging NLP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02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9AB6-3CF9-46FC-E014-87168E85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905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Future scope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7EC7-0069-7DB8-C4FB-4920FCCA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1613"/>
            <a:ext cx="10558462" cy="4319587"/>
          </a:xfrm>
        </p:spPr>
        <p:txBody>
          <a:bodyPr/>
          <a:lstStyle/>
          <a:p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 advanced models like Gradient Boosting or XGBoost.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The model will analyze job postings for unreal patterns and inconsistencies, identifying fake jobs to prevent them from reaching job seekers. </a:t>
            </a:r>
          </a:p>
          <a:p>
            <a:r>
              <a:rPr lang="en-US" sz="2000" b="0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By protecting users from fake jobs, the solution will benefit both individuals and job platforms, ensuring a safer and more trustworthy online job search experience. </a:t>
            </a:r>
            <a:endParaRPr lang="en-IN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26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252B-5C22-A69C-438E-8ADAA951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48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CFD54-3C93-1797-608D-87214B43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85889"/>
            <a:ext cx="10715624" cy="4405312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Dataset sources</a:t>
            </a:r>
          </a:p>
          <a:p>
            <a:pPr marL="0" indent="0">
              <a:buNone/>
            </a:pP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Libraries: pandas, scikit-learn, Streamlit, matplotlib, NLP</a:t>
            </a:r>
          </a:p>
          <a:p>
            <a:pPr marL="0" indent="0">
              <a:buNone/>
            </a:pP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Deployment: Hugging face</a:t>
            </a:r>
          </a:p>
          <a:p>
            <a:pPr marL="0" indent="0">
              <a:buNone/>
            </a:pP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Online resources and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09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A8EF-05E8-B982-8472-3B0722CC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48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15D6-EE76-8E03-1CD9-3E7FD205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1601"/>
            <a:ext cx="10820398" cy="4419600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Problem Statement</a:t>
            </a:r>
            <a:r>
              <a:rPr lang="en-US" sz="2000" b="0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- In today’s digital age, online job platforms have become a primary source for job seekers to find employment opportunities. However, fake job postings have emerged as a significant issue. These frauds mislead job seekers, waste their time, steal personal information, and may even cause financial loss. </a:t>
            </a:r>
          </a:p>
          <a:p>
            <a:r>
              <a:rPr lang="en-US" sz="2000" b="1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Objective</a:t>
            </a:r>
            <a:r>
              <a:rPr lang="en-US" sz="2000" b="0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- The objective is to create a reliable model that can identify and prevent fake job postings before they reach job seekers. . </a:t>
            </a:r>
            <a:endParaRPr lang="en-IN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62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13CA-114F-63D3-4C43-A75FF2CF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715624" cy="5905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FAFD-55B2-C9E4-D099-36CF1A38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00189"/>
            <a:ext cx="10715624" cy="4291012"/>
          </a:xfrm>
        </p:spPr>
        <p:txBody>
          <a:bodyPr/>
          <a:lstStyle/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Source:-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Kaggle-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Link to Dataset</a:t>
            </a: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Dataset description:- </a:t>
            </a:r>
          </a:p>
          <a:p>
            <a:pPr marL="0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 Number of records and features: 17880 Entries and 18 Features.</a:t>
            </a:r>
          </a:p>
          <a:p>
            <a:pPr marL="0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 Key features: Title, Company Profile, Description, Requirements, Benefits, etc.</a:t>
            </a:r>
          </a:p>
          <a:p>
            <a:pPr marL="0" indent="0">
              <a:buNone/>
            </a:pP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Cleaning Steps:-</a:t>
            </a:r>
          </a:p>
          <a:p>
            <a:pPr marL="0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 Handling missing data</a:t>
            </a:r>
          </a:p>
          <a:p>
            <a:pPr marL="0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 Text preprocessing</a:t>
            </a:r>
          </a:p>
          <a:p>
            <a:endParaRPr lang="en-IN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3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66799-3636-964A-357D-7D82B1F5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191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Exploratory Data Analysis (EDA)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A62A-0943-35E5-41A4-20550B0D7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00175"/>
            <a:ext cx="10131425" cy="43910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Visualizations:-</a:t>
            </a:r>
            <a:r>
              <a:rPr lang="en-IN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457200" lvl="1" indent="0">
              <a:buNone/>
            </a:pP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Distribution of Fraudulent and Non-Fraudulent Job Postings</a:t>
            </a:r>
          </a:p>
          <a:p>
            <a:pPr marL="457200" lvl="1" indent="0">
              <a:buNone/>
            </a:pP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Top words mainly used in Fraudulent and Non-Fraudulent Job Postings</a:t>
            </a: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IN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IN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Insights:- </a:t>
            </a:r>
          </a:p>
          <a:p>
            <a:pPr marL="457200" lvl="1" indent="0">
              <a:buNone/>
            </a:pP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Impact of particular words in detecting frauds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There are more Non-Fraudulent Job postings as compared to Fraudulent.</a:t>
            </a:r>
            <a:endParaRPr lang="en-US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00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E80C-B0C7-F9EE-3AAA-FA76A8B2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Feature Engineering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63F1-5006-3496-D095-0ACC43E6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4463"/>
            <a:ext cx="10131425" cy="43767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Feature Selection:- </a:t>
            </a:r>
          </a:p>
          <a:p>
            <a:pPr marL="457200" lvl="1" indent="0">
              <a:buNone/>
            </a:pP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Key Features: title, company profile, description, requirements, benefits, as company logo, employment type, etc.</a:t>
            </a: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Text Preprocessing using Natural Language Processing (NLP) for Features:-</a:t>
            </a: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Feature Extraction:-</a:t>
            </a:r>
          </a:p>
          <a:p>
            <a:pPr marL="457200" lvl="1" indent="0">
              <a:buNone/>
            </a:pP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Converting to lower case 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Tokenization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Stop words removal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Removal of extra white spaces, numbers, punctuation, etc.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Lemmatization</a:t>
            </a:r>
            <a:endParaRPr lang="en-IN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73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485D-61C3-2D14-E81A-4459D98B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4771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a typeface="Malgun Gothic" panose="020B0503020000020004" pitchFamily="34" charset="-127"/>
              </a:rPr>
              <a:t>Machine Learning Models</a:t>
            </a:r>
            <a:endParaRPr lang="en-IN" sz="3200" b="1" dirty="0"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C218-D489-9217-EF40-84184540E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57313"/>
            <a:ext cx="10444162" cy="52292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Models used:-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Logistic Regression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Support Vector Classifier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Decision Tree Classifier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Random Forest Classifier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Naïve Bayes Classifier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KNN Classifier</a:t>
            </a: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Performance Evaluation Metrics:- 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Accuracy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Confusion Matrix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ROC AUC</a:t>
            </a:r>
          </a:p>
          <a:p>
            <a:pPr lvl="1"/>
            <a:r>
              <a:rPr lang="en-IN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Random Forest </a:t>
            </a: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Works </a:t>
            </a:r>
            <a:r>
              <a:rPr lang="en-IN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Best</a:t>
            </a:r>
            <a:r>
              <a:rPr lang="en-IN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among all of the above classifier.</a:t>
            </a:r>
          </a:p>
        </p:txBody>
      </p:sp>
    </p:spTree>
    <p:extLst>
      <p:ext uri="{BB962C8B-B14F-4D97-AF65-F5344CB8AC3E}">
        <p14:creationId xmlns:p14="http://schemas.microsoft.com/office/powerpoint/2010/main" val="72824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D2B3-D3EE-4B59-FB30-06EBD3EE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1912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Model UI and deployment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1387-A2C9-2671-5370-90E4172F9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1613"/>
            <a:ext cx="10131425" cy="5043487"/>
          </a:xfrm>
        </p:spPr>
        <p:txBody>
          <a:bodyPr>
            <a:normAutofit/>
          </a:bodyPr>
          <a:lstStyle/>
          <a:p>
            <a:endParaRPr 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Streamlit UI:- 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Used to create the Front-end for the  model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Write apps in pure Python with minimal code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Free and Open Source</a:t>
            </a: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Deployment:- 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Free and open source platform named “Hugging Face”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Create own space and deploy an application</a:t>
            </a: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App features:-</a:t>
            </a:r>
          </a:p>
          <a:p>
            <a:pPr marL="0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 </a:t>
            </a:r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Input: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Enter Title, Company Profile, Description, Requirements, Benefits</a:t>
            </a:r>
          </a:p>
          <a:p>
            <a:pPr marL="0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- </a:t>
            </a:r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Output: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Predict the output as Fake Job post or Real</a:t>
            </a:r>
          </a:p>
          <a:p>
            <a:pPr marL="457200" lvl="1" indent="0">
              <a:buNone/>
            </a:pPr>
            <a:endParaRPr lang="en-IN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4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18C8-AFA3-C88B-FB35-8C58FD83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048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Challenges faced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403A-AD5A-49CD-216E-85AD2673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3025"/>
            <a:ext cx="10644187" cy="44481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Challenges: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Missing values 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Imbalanced data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Model overfit</a:t>
            </a:r>
          </a:p>
          <a:p>
            <a:pPr marL="457200" lvl="1" indent="0">
              <a:buNone/>
            </a:pP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Overcome: </a:t>
            </a:r>
          </a:p>
          <a:p>
            <a:pPr marL="457200" lvl="1" indent="0">
              <a:buNone/>
            </a:pPr>
            <a:r>
              <a:rPr 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Handle missing values by imputations</a:t>
            </a:r>
          </a:p>
          <a:p>
            <a:pPr marL="457200" lvl="1" indent="0">
              <a:buNone/>
            </a:pPr>
            <a:r>
              <a:rPr 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Up-sampling for balancing</a:t>
            </a:r>
          </a:p>
          <a:p>
            <a:pPr marL="457200" lvl="1" indent="0">
              <a:buNone/>
            </a:pPr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262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AA94-5E2C-8776-8A85-A7907566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619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Conclusion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B4B8-B836-E9F6-8DE8-6856624C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57339"/>
            <a:ext cx="10131425" cy="4233862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This model will be used to find and stop these fake jobs and can help make job searching safer and build trust in online platforms. </a:t>
            </a:r>
          </a:p>
          <a:p>
            <a:r>
              <a:rPr lang="en-US" sz="2000" b="0" i="0" u="none" strike="noStrike" baseline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It will protect people from scams and help job websites stay reliable </a:t>
            </a:r>
          </a:p>
          <a:p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IN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18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1027</TotalTime>
  <Words>560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Malgun Gothic</vt:lpstr>
      <vt:lpstr>Arial</vt:lpstr>
      <vt:lpstr>Calibri</vt:lpstr>
      <vt:lpstr>Calibri Light</vt:lpstr>
      <vt:lpstr>Celestial</vt:lpstr>
      <vt:lpstr>Real / fake job postings prediction</vt:lpstr>
      <vt:lpstr>Introduction</vt:lpstr>
      <vt:lpstr>Data Overview</vt:lpstr>
      <vt:lpstr>Exploratory Data Analysis (EDA)</vt:lpstr>
      <vt:lpstr>Feature Engineering</vt:lpstr>
      <vt:lpstr>Machine Learning Models</vt:lpstr>
      <vt:lpstr>Model UI and deployment</vt:lpstr>
      <vt:lpstr>Challenges faced 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/ fake job postings prediction</dc:title>
  <dc:creator>Nayana Joshi</dc:creator>
  <cp:lastModifiedBy>Nayana Joshi</cp:lastModifiedBy>
  <cp:revision>2</cp:revision>
  <dcterms:created xsi:type="dcterms:W3CDTF">2025-01-20T11:44:52Z</dcterms:created>
  <dcterms:modified xsi:type="dcterms:W3CDTF">2025-01-21T04:52:20Z</dcterms:modified>
</cp:coreProperties>
</file>