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70" r:id="rId6"/>
    <p:sldId id="263" r:id="rId7"/>
    <p:sldId id="264" r:id="rId8"/>
    <p:sldId id="271" r:id="rId9"/>
    <p:sldId id="272" r:id="rId10"/>
    <p:sldId id="265" r:id="rId11"/>
    <p:sldId id="266" r:id="rId12"/>
    <p:sldId id="267" r:id="rId13"/>
    <p:sldId id="269" r:id="rId14"/>
    <p:sldId id="273" r:id="rId15"/>
    <p:sldId id="274"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19078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3/15/2023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3/15/2023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3/15/2023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3/15/2023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3/15/2023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3/15/2023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3/15/2023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3/15/2023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3/15/2023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3/15/2023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3/15/2023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3/15/2023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dspace.cusat.ac.in/xmlui/handle/123456789/1182" TargetMode="External"/><Relationship Id="rId2" Type="http://schemas.openxmlformats.org/officeDocument/2006/relationships/hyperlink" Target="https://ieeexplore.ieee.org/document/907768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59307" y="2123829"/>
            <a:ext cx="11395881" cy="826519"/>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Hostel Complaint Management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a:t>
            </a:r>
            <a:r>
              <a:rPr lang="en-US" sz="2000" b="1" dirty="0" err="1">
                <a:solidFill>
                  <a:schemeClr val="accent1">
                    <a:lumMod val="75000"/>
                  </a:schemeClr>
                </a:solidFill>
                <a:latin typeface="Arial" pitchFamily="34" charset="0"/>
                <a:cs typeface="Arial" pitchFamily="34" charset="0"/>
              </a:rPr>
              <a:t>Sk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Mahaboobunisa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2. Nayana Lalitha</a:t>
            </a:r>
          </a:p>
          <a:p>
            <a:r>
              <a:rPr lang="en-US" sz="2000" b="1" dirty="0">
                <a:solidFill>
                  <a:schemeClr val="accent1">
                    <a:lumMod val="75000"/>
                  </a:schemeClr>
                </a:solidFill>
                <a:latin typeface="Arial" pitchFamily="34" charset="0"/>
                <a:cs typeface="Arial" pitchFamily="34" charset="0"/>
              </a:rPr>
              <a:t>3.Pithani Satya Sri</a:t>
            </a:r>
          </a:p>
          <a:p>
            <a:r>
              <a:rPr lang="en-US" sz="2000" b="1" dirty="0">
                <a:solidFill>
                  <a:schemeClr val="accent1">
                    <a:lumMod val="75000"/>
                  </a:schemeClr>
                </a:solidFill>
                <a:latin typeface="Arial" pitchFamily="34" charset="0"/>
                <a:cs typeface="Arial" pitchFamily="34" charset="0"/>
              </a:rPr>
              <a:t>4.S.Prema Jyothi</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Uma </a:t>
            </a:r>
            <a:r>
              <a:rPr lang="en-US" sz="2000" b="1" dirty="0" err="1">
                <a:solidFill>
                  <a:schemeClr val="accent1">
                    <a:lumMod val="75000"/>
                  </a:schemeClr>
                </a:solidFill>
                <a:latin typeface="Arial" pitchFamily="34" charset="0"/>
                <a:cs typeface="Arial" pitchFamily="34" charset="0"/>
              </a:rPr>
              <a:t>Maheshwari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buFont typeface="Arial" pitchFamily="34" charset="0"/>
              <a:buChar char="•"/>
            </a:pPr>
            <a:r>
              <a:rPr lang="en-US" sz="2600" dirty="0">
                <a:latin typeface="Arial" panose="020B0604020202020204" pitchFamily="34" charset="0"/>
                <a:cs typeface="Arial" panose="020B0604020202020204" pitchFamily="34" charset="0"/>
              </a:rPr>
              <a:t>The Hostel complaint management system is designed using HTML, CSS, Bootstrap, </a:t>
            </a:r>
            <a:r>
              <a:rPr lang="en-US" sz="2600" dirty="0" err="1">
                <a:latin typeface="Arial" panose="020B0604020202020204" pitchFamily="34" charset="0"/>
                <a:cs typeface="Arial" panose="020B0604020202020204" pitchFamily="34" charset="0"/>
              </a:rPr>
              <a:t>Javascript</a:t>
            </a:r>
            <a:r>
              <a:rPr lang="en-US" sz="2600" dirty="0">
                <a:latin typeface="Arial" panose="020B0604020202020204" pitchFamily="34" charset="0"/>
                <a:cs typeface="Arial" panose="020B0604020202020204" pitchFamily="34" charset="0"/>
              </a:rPr>
              <a:t> , PHP and </a:t>
            </a:r>
            <a:r>
              <a:rPr lang="en-US" sz="2600" dirty="0" err="1">
                <a:latin typeface="Arial" panose="020B0604020202020204" pitchFamily="34" charset="0"/>
                <a:cs typeface="Arial" panose="020B0604020202020204" pitchFamily="34" charset="0"/>
              </a:rPr>
              <a:t>Mysql</a:t>
            </a:r>
            <a:r>
              <a:rPr lang="en-US" sz="2600" dirty="0">
                <a:latin typeface="Arial" panose="020B0604020202020204" pitchFamily="34" charset="0"/>
                <a:cs typeface="Arial" panose="020B0604020202020204" pitchFamily="34" charset="0"/>
              </a:rPr>
              <a:t> . Using </a:t>
            </a:r>
            <a:r>
              <a:rPr lang="en-US" sz="2600" dirty="0" err="1">
                <a:latin typeface="Arial" panose="020B0604020202020204" pitchFamily="34" charset="0"/>
                <a:cs typeface="Arial" panose="020B0604020202020204" pitchFamily="34" charset="0"/>
              </a:rPr>
              <a:t>Xampp</a:t>
            </a:r>
            <a:r>
              <a:rPr lang="en-US" sz="2600" dirty="0">
                <a:latin typeface="Arial" panose="020B0604020202020204" pitchFamily="34" charset="0"/>
                <a:cs typeface="Arial" panose="020B0604020202020204" pitchFamily="34" charset="0"/>
              </a:rPr>
              <a:t> we are execute our application. The admin and student login with their credentials and fill complaint box.</a:t>
            </a:r>
          </a:p>
          <a:p>
            <a:pPr algn="l">
              <a:lnSpc>
                <a:spcPct val="150000"/>
              </a:lnSpc>
              <a:buFont typeface="Arial" pitchFamily="34" charset="0"/>
              <a:buChar char="•"/>
            </a:pPr>
            <a:r>
              <a:rPr lang="en-US" sz="2600" dirty="0">
                <a:latin typeface="Arial" panose="020B0604020202020204" pitchFamily="34" charset="0"/>
                <a:cs typeface="Arial" panose="020B0604020202020204" pitchFamily="34" charset="0"/>
              </a:rPr>
              <a:t>Admin Module </a:t>
            </a:r>
          </a:p>
          <a:p>
            <a:pPr algn="l">
              <a:lnSpc>
                <a:spcPct val="150000"/>
              </a:lnSpc>
              <a:buFont typeface="Arial" pitchFamily="34" charset="0"/>
              <a:buChar char="•"/>
            </a:pPr>
            <a:r>
              <a:rPr lang="en-US" sz="2600" dirty="0">
                <a:latin typeface="Arial" panose="020B0604020202020204" pitchFamily="34" charset="0"/>
                <a:cs typeface="Arial" panose="020B0604020202020204" pitchFamily="34" charset="0"/>
              </a:rPr>
              <a:t>Student Module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342900" indent="-3429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This system will developed based on software development life cycle with PHP and MySQL server.</a:t>
            </a:r>
          </a:p>
          <a:p>
            <a:pPr marL="342900" indent="-3429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PHP is good for the development and design of web based programs while MySQL is good for databases because of its security advanced features and properties.</a:t>
            </a:r>
          </a:p>
          <a:p>
            <a:pPr marL="342900" indent="-3429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This system use windows platform </a:t>
            </a:r>
            <a:r>
              <a:rPr lang="en-US" sz="2100" dirty="0" err="1">
                <a:latin typeface="Arial" panose="020B0604020202020204" pitchFamily="34" charset="0"/>
                <a:cs typeface="Arial" panose="020B0604020202020204" pitchFamily="34" charset="0"/>
              </a:rPr>
              <a:t>apache</a:t>
            </a:r>
            <a:r>
              <a:rPr lang="en-US" sz="2100" dirty="0">
                <a:latin typeface="Arial" panose="020B0604020202020204" pitchFamily="34" charset="0"/>
                <a:cs typeface="Arial" panose="020B0604020202020204" pitchFamily="34" charset="0"/>
              </a:rPr>
              <a:t> server, SQL for database, PHP as the language and html as user interface. Thus hostel management is technically feasible</a:t>
            </a:r>
          </a:p>
          <a:p>
            <a:pPr algn="l">
              <a:buFont typeface="Arial" pitchFamily="34" charset="0"/>
              <a:buChar char="•"/>
            </a:pPr>
            <a:endParaRPr lang="en-US" sz="21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Conclusion</a:t>
            </a: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To conclude the description of the project is to very useful for hostel complaints.</a:t>
            </a:r>
          </a:p>
          <a:p>
            <a:pPr marL="457200" indent="-4572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It deals with the problems on managing a hostel and avoids problems which occur when carried manually.</a:t>
            </a:r>
          </a:p>
          <a:p>
            <a:pPr marL="457200" indent="-4572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Identification of the drawbacks of the existing system leads to designing of computerized system.</a:t>
            </a:r>
          </a:p>
          <a:p>
            <a:pPr marL="457200" indent="-457200" algn="just">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It will be compatible to the existing system with the system which is more user friendly and works very efficiently.</a:t>
            </a:r>
          </a:p>
          <a:p>
            <a:pPr algn="l"/>
            <a:endParaRPr lang="en-US" sz="21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443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Future Scope</a:t>
            </a: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54842" y="2183641"/>
            <a:ext cx="11412437" cy="4292109"/>
          </a:xfrm>
        </p:spPr>
        <p:txBody>
          <a:bodyPr>
            <a:normAutofit/>
          </a:bodyPr>
          <a:lstStyle/>
          <a:p>
            <a:pPr marL="457200" indent="-457200" algn="just">
              <a:lnSpc>
                <a:spcPct val="100000"/>
              </a:lnSpc>
              <a:buFont typeface="Arial" panose="020B0604020202020204" pitchFamily="34" charset="0"/>
              <a:buChar char="•"/>
            </a:pPr>
            <a:r>
              <a:rPr lang="en-GB" sz="2400" dirty="0">
                <a:effectLst/>
                <a:latin typeface="Calibri" panose="020F0502020204030204" pitchFamily="34" charset="0"/>
                <a:ea typeface="Symbol-Identity-H"/>
              </a:rPr>
              <a:t> </a:t>
            </a:r>
            <a:r>
              <a:rPr lang="en-GB" sz="2100" dirty="0">
                <a:effectLst/>
                <a:latin typeface="Arial" panose="020B0604020202020204" pitchFamily="34" charset="0"/>
                <a:ea typeface="Symbol-Identity-H"/>
                <a:cs typeface="Arial" panose="020B0604020202020204" pitchFamily="34" charset="0"/>
              </a:rPr>
              <a:t>To make it easier for data collection, storage and referencing reliable</a:t>
            </a:r>
            <a:endParaRPr lang="en-US" sz="2100" dirty="0">
              <a:latin typeface="Arial" panose="020B0604020202020204" pitchFamily="34" charset="0"/>
              <a:cs typeface="Arial" panose="020B0604020202020204" pitchFamily="34" charset="0"/>
            </a:endParaRPr>
          </a:p>
          <a:p>
            <a:pPr marL="571500" indent="-571500" algn="just">
              <a:lnSpc>
                <a:spcPct val="100000"/>
              </a:lnSpc>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marL="571500" indent="-571500" algn="just">
              <a:lnSpc>
                <a:spcPct val="10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The use of this project in the hostel can reduce all the problems discussed above in the current manual hostel management system.</a:t>
            </a:r>
          </a:p>
          <a:p>
            <a:pPr marL="571500" indent="-571500" algn="just">
              <a:lnSpc>
                <a:spcPct val="100000"/>
              </a:lnSpc>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marL="571500" indent="-571500" algn="just">
              <a:lnSpc>
                <a:spcPct val="100000"/>
              </a:lnSpc>
              <a:buFont typeface="Arial" panose="020B0604020202020204" pitchFamily="34" charset="0"/>
              <a:buChar char="•"/>
            </a:pPr>
            <a:r>
              <a:rPr lang="en-US" sz="2100" dirty="0">
                <a:latin typeface="Arial" panose="020B0604020202020204" pitchFamily="34" charset="0"/>
                <a:cs typeface="Arial" panose="020B0604020202020204" pitchFamily="34" charset="0"/>
              </a:rPr>
              <a:t>Will make the monitoring of student moments and stock details easy.</a:t>
            </a:r>
          </a:p>
          <a:p>
            <a:pPr marL="571500" indent="-571500" algn="just">
              <a:lnSpc>
                <a:spcPct val="100000"/>
              </a:lnSpc>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marL="571500" indent="-571500" algn="just">
              <a:lnSpc>
                <a:spcPct val="10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This project enable user to store all the data of the complaints, it is very easy to fetch the data from here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760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References</a:t>
            </a: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54842" y="2183641"/>
            <a:ext cx="11412437" cy="4292109"/>
          </a:xfrm>
        </p:spPr>
        <p:txBody>
          <a:bodyPr>
            <a:normAutofit/>
          </a:bodyPr>
          <a:lstStyle/>
          <a:p>
            <a:pPr marL="571500" indent="-571500" algn="just">
              <a:buFont typeface="Arial" panose="020B0604020202020204" pitchFamily="34" charset="0"/>
              <a:buChar char="•"/>
            </a:pPr>
            <a:r>
              <a:rPr lang="en-US" sz="2300" dirty="0">
                <a:latin typeface="Arial" panose="020B0604020202020204" pitchFamily="34" charset="0"/>
                <a:cs typeface="Arial" panose="020B0604020202020204" pitchFamily="34" charset="0"/>
                <a:hlinkClick r:id="rId2"/>
              </a:rPr>
              <a:t>https://ieeexplore.ieee.org/document/9077688</a:t>
            </a:r>
            <a:endParaRPr lang="en-US" sz="2300" dirty="0">
              <a:latin typeface="Arial" panose="020B0604020202020204" pitchFamily="34" charset="0"/>
              <a:cs typeface="Arial" panose="020B0604020202020204" pitchFamily="34" charset="0"/>
              <a:hlinkClick r:id="rId3"/>
            </a:endParaRPr>
          </a:p>
          <a:p>
            <a:pPr marL="342900" indent="-342900" algn="just">
              <a:buFont typeface="Arial" panose="020B0604020202020204" pitchFamily="34" charset="0"/>
              <a:buChar char="•"/>
            </a:pPr>
            <a:r>
              <a:rPr lang="en-US" sz="2300" dirty="0">
                <a:latin typeface="Arial" panose="020B0604020202020204" pitchFamily="34" charset="0"/>
                <a:cs typeface="Arial" panose="020B0604020202020204" pitchFamily="34" charset="0"/>
                <a:hlinkClick r:id="rId3"/>
              </a:rPr>
              <a:t>     http://dspace.cusat.ac.in/xmlui/handle/123456789/1182</a:t>
            </a:r>
            <a:endParaRPr lang="en-US" sz="3600" b="1" dirty="0">
              <a:solidFill>
                <a:schemeClr val="accent1"/>
              </a:solidFill>
              <a:latin typeface="Arial" panose="020B0604020202020204" pitchFamily="34" charset="0"/>
              <a:cs typeface="Arial" panose="020B0604020202020204" pitchFamily="34" charset="0"/>
            </a:endParaRPr>
          </a:p>
          <a:p>
            <a:pPr algn="just"/>
            <a:endParaRPr lang="en-US" sz="3600" b="1" dirty="0">
              <a:solidFill>
                <a:schemeClr val="accent1"/>
              </a:solidFill>
              <a:latin typeface="Arial" panose="020B0604020202020204" pitchFamily="34" charset="0"/>
              <a:cs typeface="Arial" panose="020B0604020202020204" pitchFamily="34" charset="0"/>
            </a:endParaRPr>
          </a:p>
          <a:p>
            <a:pPr algn="just"/>
            <a:endParaRPr lang="en-US" sz="3600" b="1" dirty="0">
              <a:solidFill>
                <a:schemeClr val="accent1"/>
              </a:solidFill>
              <a:latin typeface="Arial" panose="020B0604020202020204" pitchFamily="34" charset="0"/>
              <a:cs typeface="Arial" panose="020B0604020202020204" pitchFamily="34" charset="0"/>
            </a:endParaRPr>
          </a:p>
          <a:p>
            <a:pPr algn="just"/>
            <a:endParaRPr lang="en-US" sz="3600" b="1" dirty="0">
              <a:solidFill>
                <a:schemeClr val="accent1"/>
              </a:solidFill>
              <a:latin typeface="Arial" panose="020B0604020202020204" pitchFamily="34" charset="0"/>
              <a:cs typeface="Arial" panose="020B0604020202020204" pitchFamily="34" charset="0"/>
            </a:endParaRPr>
          </a:p>
          <a:p>
            <a:pPr algn="just"/>
            <a:endParaRPr lang="en-US" sz="3600" b="1" dirty="0">
              <a:solidFill>
                <a:schemeClr val="accent1"/>
              </a:solidFill>
              <a:latin typeface="Arial" panose="020B0604020202020204" pitchFamily="34" charset="0"/>
              <a:cs typeface="Arial" panose="020B0604020202020204" pitchFamily="34" charset="0"/>
            </a:endParaRPr>
          </a:p>
          <a:p>
            <a:endParaRPr lang="en-US" sz="3600" b="1" dirty="0">
              <a:solidFill>
                <a:schemeClr val="accent1"/>
              </a:solidFill>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88803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8048"/>
            <a:ext cx="10515600" cy="762640"/>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err="1">
                <a:solidFill>
                  <a:schemeClr val="accent1"/>
                </a:solidFill>
                <a:latin typeface="Arial" panose="020B0604020202020204" pitchFamily="34" charset="0"/>
                <a:cs typeface="Arial" panose="020B0604020202020204" pitchFamily="34" charset="0"/>
              </a:rPr>
              <a:t>Github</a:t>
            </a:r>
            <a:r>
              <a:rPr lang="en-US" b="1" dirty="0">
                <a:solidFill>
                  <a:schemeClr val="accent1"/>
                </a:solidFill>
                <a:latin typeface="Arial" panose="020B0604020202020204" pitchFamily="34" charset="0"/>
                <a:cs typeface="Arial" panose="020B0604020202020204" pitchFamily="34" charset="0"/>
              </a:rPr>
              <a:t> Link</a:t>
            </a:r>
          </a:p>
        </p:txBody>
      </p:sp>
      <p:sp>
        <p:nvSpPr>
          <p:cNvPr id="4" name="Footer Placeholder 3"/>
          <p:cNvSpPr>
            <a:spLocks noGrp="1"/>
          </p:cNvSpPr>
          <p:nvPr>
            <p:ph type="ftr" sz="quarter" idx="11"/>
          </p:nvPr>
        </p:nvSpPr>
        <p:spPr/>
        <p:txBody>
          <a:bodyPr/>
          <a:lstStyle/>
          <a:p>
            <a:r>
              <a:rPr lang="en-US"/>
              <a:t>© Edunet Foundation. All rights reserved.</a:t>
            </a:r>
          </a:p>
        </p:txBody>
      </p:sp>
      <p:sp>
        <p:nvSpPr>
          <p:cNvPr id="5" name="Rectangle 1"/>
          <p:cNvSpPr>
            <a:spLocks noGrp="1" noChangeArrowheads="1"/>
          </p:cNvSpPr>
          <p:nvPr>
            <p:ph idx="1"/>
          </p:nvPr>
        </p:nvSpPr>
        <p:spPr bwMode="auto">
          <a:xfrm>
            <a:off x="838200" y="3462685"/>
            <a:ext cx="10515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https://github.com/NayanaLalitha67/TechSaksham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59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8615" y="1786537"/>
            <a:ext cx="11248664" cy="4689214"/>
          </a:xfrm>
        </p:spPr>
        <p:txBody>
          <a:bodyPr>
            <a:normAutofit fontScale="77500" lnSpcReduction="20000"/>
          </a:bodyPr>
          <a:lstStyle/>
          <a:p>
            <a:pPr marL="0" indent="0" algn="just">
              <a:lnSpc>
                <a:spcPct val="150000"/>
              </a:lnSpc>
              <a:buNone/>
            </a:pPr>
            <a:r>
              <a:rPr lang="en-US" sz="2700" dirty="0">
                <a:latin typeface="Arial" panose="020B0604020202020204" pitchFamily="34" charset="0"/>
                <a:cs typeface="Arial" panose="020B0604020202020204" pitchFamily="34" charset="0"/>
              </a:rPr>
              <a:t>Many students had troubled about raising the complaints in the hostel . There are few drawbacks in keeping and maintaining a hostel. However, the Hostel records Complaint management system is Web based software to provide college students raise the problems in  hostel more efficiently. Additionally, Students raise concerns in their rooms. This particular project deals with the problems on managing a hostel and avoids the problems which occur when carried manually. It is headed by warden.</a:t>
            </a:r>
          </a:p>
          <a:p>
            <a:pPr marL="0" indent="0" algn="just">
              <a:lnSpc>
                <a:spcPct val="150000"/>
              </a:lnSpc>
              <a:buNone/>
            </a:pPr>
            <a:r>
              <a:rPr lang="en-US" sz="2700" dirty="0">
                <a:latin typeface="Arial" panose="020B0604020202020204" pitchFamily="34" charset="0"/>
                <a:cs typeface="Arial" panose="020B0604020202020204" pitchFamily="34" charset="0"/>
              </a:rPr>
              <a:t>It is a software developed for managing hostel records. The software helps hostel warden in managing complaints of the hostel in an efficient manner. This project helps manage  hostel rooms problems , hostel stocks and other things related to hostel problems.</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marL="0" indent="0" algn="just">
              <a:lnSpc>
                <a:spcPct val="150000"/>
              </a:lnSpc>
              <a:spcAft>
                <a:spcPts val="800"/>
              </a:spcAft>
              <a:buNone/>
            </a:pPr>
            <a:r>
              <a:rPr lang="en-GB" sz="2300" dirty="0">
                <a:effectLst/>
                <a:latin typeface="Arial" panose="020B0604020202020204" pitchFamily="34" charset="0"/>
                <a:ea typeface="Calibri" panose="020F0502020204030204" pitchFamily="34" charset="0"/>
                <a:cs typeface="Arial" panose="020B0604020202020204" pitchFamily="34" charset="0"/>
              </a:rPr>
              <a:t>There are a lot of problems in  a hostel. Especially with a manual</a:t>
            </a:r>
            <a:r>
              <a:rPr lang="en-GB" sz="2300" dirty="0">
                <a:latin typeface="Arial" panose="020B0604020202020204" pitchFamily="34" charset="0"/>
                <a:ea typeface="Calibri" panose="020F0502020204030204" pitchFamily="34" charset="0"/>
                <a:cs typeface="Arial" panose="020B0604020202020204" pitchFamily="34" charset="0"/>
              </a:rPr>
              <a:t> </a:t>
            </a:r>
            <a:r>
              <a:rPr lang="en-GB" sz="2300" dirty="0">
                <a:effectLst/>
                <a:latin typeface="Arial" panose="020B0604020202020204" pitchFamily="34" charset="0"/>
                <a:ea typeface="Calibri" panose="020F0502020204030204" pitchFamily="34" charset="0"/>
                <a:cs typeface="Arial" panose="020B0604020202020204" pitchFamily="34" charset="0"/>
              </a:rPr>
              <a:t>system. Since most hostels are being run by only one hostel manager, the </a:t>
            </a:r>
            <a:r>
              <a:rPr lang="en-GB" sz="2300" dirty="0">
                <a:latin typeface="Arial" panose="020B0604020202020204" pitchFamily="34" charset="0"/>
                <a:ea typeface="Calibri" panose="020F0502020204030204" pitchFamily="34" charset="0"/>
                <a:cs typeface="Arial" panose="020B0604020202020204" pitchFamily="34" charset="0"/>
              </a:rPr>
              <a:t>problems</a:t>
            </a:r>
            <a:r>
              <a:rPr lang="en-GB" sz="2300" dirty="0">
                <a:effectLst/>
                <a:latin typeface="Arial" panose="020B0604020202020204" pitchFamily="34" charset="0"/>
                <a:ea typeface="Calibri" panose="020F0502020204030204" pitchFamily="34" charset="0"/>
                <a:cs typeface="Arial" panose="020B0604020202020204" pitchFamily="34" charset="0"/>
              </a:rPr>
              <a:t> of the students</a:t>
            </a:r>
            <a:r>
              <a:rPr lang="en-GB" sz="2300" dirty="0">
                <a:latin typeface="Arial" panose="020B0604020202020204" pitchFamily="34" charset="0"/>
                <a:ea typeface="Calibri" panose="020F0502020204030204" pitchFamily="34" charset="0"/>
                <a:cs typeface="Arial" panose="020B0604020202020204" pitchFamily="34" charset="0"/>
              </a:rPr>
              <a:t> </a:t>
            </a:r>
            <a:r>
              <a:rPr lang="en-GB" sz="2300" dirty="0">
                <a:effectLst/>
                <a:latin typeface="Arial" panose="020B0604020202020204" pitchFamily="34" charset="0"/>
                <a:ea typeface="Calibri" panose="020F0502020204030204" pitchFamily="34" charset="0"/>
                <a:cs typeface="Arial" panose="020B0604020202020204" pitchFamily="34" charset="0"/>
              </a:rPr>
              <a:t>in a hostel are sometimes not known by the Administrators. </a:t>
            </a:r>
          </a:p>
          <a:p>
            <a:pPr marL="0" indent="0" algn="just">
              <a:lnSpc>
                <a:spcPct val="150000"/>
              </a:lnSpc>
              <a:spcAft>
                <a:spcPts val="800"/>
              </a:spcAft>
              <a:buNone/>
            </a:pPr>
            <a:r>
              <a:rPr lang="en-GB" sz="2300" dirty="0">
                <a:latin typeface="Arial" panose="020B0604020202020204" pitchFamily="34" charset="0"/>
                <a:ea typeface="Calibri" panose="020F0502020204030204" pitchFamily="34" charset="0"/>
                <a:cs typeface="Arial" panose="020B0604020202020204" pitchFamily="34" charset="0"/>
              </a:rPr>
              <a:t>And also students face so many problems regarding about hostel stocks , hostel cleaning and electricity problems. This projects helps to raise the compliant about hostel.  </a:t>
            </a:r>
          </a:p>
          <a:p>
            <a:pPr marL="0" indent="0" algn="just">
              <a:lnSpc>
                <a:spcPct val="150000"/>
              </a:lnSpc>
              <a:spcAft>
                <a:spcPts val="800"/>
              </a:spcAft>
              <a:buNone/>
            </a:pPr>
            <a:r>
              <a:rPr lang="en-GB" sz="2300" dirty="0">
                <a:effectLst/>
                <a:latin typeface="Arial" panose="020B0604020202020204" pitchFamily="34" charset="0"/>
                <a:ea typeface="Calibri" panose="020F0502020204030204" pitchFamily="34" charset="0"/>
                <a:cs typeface="Arial" panose="020B0604020202020204" pitchFamily="34" charset="0"/>
              </a:rPr>
              <a:t>Th</a:t>
            </a:r>
            <a:r>
              <a:rPr lang="en-GB" sz="2300" dirty="0">
                <a:latin typeface="Arial" panose="020B0604020202020204" pitchFamily="34" charset="0"/>
                <a:ea typeface="Calibri" panose="020F0502020204030204" pitchFamily="34" charset="0"/>
                <a:cs typeface="Arial" panose="020B0604020202020204" pitchFamily="34" charset="0"/>
              </a:rPr>
              <a:t>e problems are still pending due to the manual  work but the project is digitalized so the administrators can easy to find the student problems  and solve the problems very efficiently.</a:t>
            </a:r>
            <a:endParaRPr lang="en-GB" sz="2300" dirty="0">
              <a:effectLst/>
              <a:latin typeface="Arial" panose="020B0604020202020204" pitchFamily="34" charset="0"/>
              <a:ea typeface="Calibri" panose="020F050202020403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DBC9-8616-11AF-30B7-9662EC91E570}"/>
              </a:ext>
            </a:extLst>
          </p:cNvPr>
          <p:cNvSpPr>
            <a:spLocks noGrp="1"/>
          </p:cNvSpPr>
          <p:nvPr>
            <p:ph type="title"/>
          </p:nvPr>
        </p:nvSpPr>
        <p:spPr>
          <a:xfrm>
            <a:off x="723331" y="955343"/>
            <a:ext cx="10630469" cy="690895"/>
          </a:xfrm>
        </p:spPr>
        <p:txBody>
          <a:bodyPr>
            <a:noAutofit/>
          </a:bodyPr>
          <a:lstStyle/>
          <a:p>
            <a:pPr algn="ctr"/>
            <a:r>
              <a:rPr lang="en-GB" b="1" dirty="0">
                <a:solidFill>
                  <a:schemeClr val="accent1"/>
                </a:solidFill>
                <a:latin typeface="Arial" panose="020B0604020202020204" pitchFamily="34" charset="0"/>
                <a:cs typeface="Arial" panose="020B0604020202020204" pitchFamily="34" charset="0"/>
              </a:rPr>
              <a:t>Aims and objective</a:t>
            </a:r>
          </a:p>
        </p:txBody>
      </p:sp>
      <p:sp>
        <p:nvSpPr>
          <p:cNvPr id="3" name="Content Placeholder 2">
            <a:extLst>
              <a:ext uri="{FF2B5EF4-FFF2-40B4-BE49-F238E27FC236}">
                <a16:creationId xmlns:a16="http://schemas.microsoft.com/office/drawing/2014/main" id="{584480DF-7269-7EB7-E26B-199E660AF9DE}"/>
              </a:ext>
            </a:extLst>
          </p:cNvPr>
          <p:cNvSpPr>
            <a:spLocks noGrp="1"/>
          </p:cNvSpPr>
          <p:nvPr>
            <p:ph idx="1"/>
          </p:nvPr>
        </p:nvSpPr>
        <p:spPr>
          <a:xfrm>
            <a:off x="818866" y="2074459"/>
            <a:ext cx="10534934" cy="4102503"/>
          </a:xfrm>
        </p:spPr>
        <p:txBody>
          <a:bodyPr>
            <a:normAutofit/>
          </a:bodyPr>
          <a:lstStyle/>
          <a:p>
            <a:pPr>
              <a:lnSpc>
                <a:spcPct val="150000"/>
              </a:lnSpc>
            </a:pPr>
            <a:r>
              <a:rPr lang="en-GB" sz="2100" dirty="0">
                <a:latin typeface="Arial" panose="020B0604020202020204" pitchFamily="34" charset="0"/>
                <a:cs typeface="Arial" panose="020B0604020202020204" pitchFamily="34" charset="0"/>
              </a:rPr>
              <a:t>The objective of the complaints management system is to make complaints easier to coordinate , monitor and identify the hostel problems.</a:t>
            </a:r>
          </a:p>
          <a:p>
            <a:pPr>
              <a:lnSpc>
                <a:spcPct val="150000"/>
              </a:lnSpc>
            </a:pPr>
            <a:r>
              <a:rPr lang="en-GB" sz="2100" dirty="0">
                <a:latin typeface="Arial" panose="020B0604020202020204" pitchFamily="34" charset="0"/>
                <a:cs typeface="Arial" panose="020B0604020202020204" pitchFamily="34" charset="0"/>
              </a:rPr>
              <a:t>It settling the complaints of a hostel which the students face problems in hostel.</a:t>
            </a:r>
          </a:p>
          <a:p>
            <a:pPr>
              <a:lnSpc>
                <a:spcPct val="150000"/>
              </a:lnSpc>
            </a:pPr>
            <a:r>
              <a:rPr lang="en-GB" sz="2100" dirty="0">
                <a:latin typeface="Arial" panose="020B0604020202020204" pitchFamily="34" charset="0"/>
                <a:cs typeface="Arial" panose="020B0604020202020204" pitchFamily="34" charset="0"/>
              </a:rPr>
              <a:t>The department can evaluate the problem of the students and handle the student problems quickly and efficiently.</a:t>
            </a:r>
          </a:p>
        </p:txBody>
      </p:sp>
      <p:sp>
        <p:nvSpPr>
          <p:cNvPr id="4" name="Footer Placeholder 3">
            <a:extLst>
              <a:ext uri="{FF2B5EF4-FFF2-40B4-BE49-F238E27FC236}">
                <a16:creationId xmlns:a16="http://schemas.microsoft.com/office/drawing/2014/main" id="{E886A73D-9F46-F8CC-16D0-A31C0F9CA5CA}"/>
              </a:ext>
            </a:extLst>
          </p:cNvPr>
          <p:cNvSpPr>
            <a:spLocks noGrp="1"/>
          </p:cNvSpPr>
          <p:nvPr>
            <p:ph type="ftr" sz="quarter" idx="11"/>
          </p:nvPr>
        </p:nvSpPr>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7910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buFont typeface="Arial" pitchFamily="34" charset="0"/>
              <a:buChar char="•"/>
            </a:pPr>
            <a:r>
              <a:rPr lang="en-US" sz="2100" dirty="0">
                <a:latin typeface="Arial" panose="020B0604020202020204" pitchFamily="34" charset="0"/>
                <a:cs typeface="Arial" panose="020B0604020202020204" pitchFamily="34" charset="0"/>
              </a:rPr>
              <a:t>The proposed system is having many advantages over the existing system.</a:t>
            </a:r>
          </a:p>
          <a:p>
            <a:pPr algn="just">
              <a:buFont typeface="Arial" pitchFamily="34" charset="0"/>
              <a:buChar char="•"/>
            </a:pPr>
            <a:r>
              <a:rPr lang="en-US" sz="2100" dirty="0">
                <a:latin typeface="Arial" panose="020B0604020202020204" pitchFamily="34" charset="0"/>
                <a:cs typeface="Arial" panose="020B0604020202020204" pitchFamily="34" charset="0"/>
              </a:rPr>
              <a:t>The proposed system is a computerized system.</a:t>
            </a:r>
          </a:p>
          <a:p>
            <a:pPr algn="just">
              <a:buFont typeface="Arial" pitchFamily="34" charset="0"/>
              <a:buChar char="•"/>
            </a:pPr>
            <a:r>
              <a:rPr lang="en-US" sz="2100" dirty="0">
                <a:latin typeface="Arial" panose="020B0604020202020204" pitchFamily="34" charset="0"/>
                <a:cs typeface="Arial" panose="020B0604020202020204" pitchFamily="34" charset="0"/>
              </a:rPr>
              <a:t>The system is to save money and time.</a:t>
            </a:r>
          </a:p>
          <a:p>
            <a:pPr algn="just">
              <a:buFont typeface="Arial" pitchFamily="34" charset="0"/>
              <a:buChar char="•"/>
            </a:pPr>
            <a:r>
              <a:rPr lang="en-US" sz="2100" dirty="0">
                <a:latin typeface="Arial" panose="020B0604020202020204" pitchFamily="34" charset="0"/>
                <a:cs typeface="Arial" panose="020B0604020202020204" pitchFamily="34" charset="0"/>
              </a:rPr>
              <a:t>It require less overhead and more efficient. </a:t>
            </a:r>
          </a:p>
          <a:p>
            <a:pPr algn="just">
              <a:buFont typeface="Arial" pitchFamily="34" charset="0"/>
              <a:buChar char="•"/>
            </a:pPr>
            <a:r>
              <a:rPr lang="en-US" sz="2100" dirty="0">
                <a:latin typeface="Arial" panose="020B0604020202020204" pitchFamily="34" charset="0"/>
                <a:cs typeface="Arial" panose="020B0604020202020204" pitchFamily="34" charset="0"/>
              </a:rPr>
              <a:t>The proposed system deals with  the complaints process efficiently.</a:t>
            </a:r>
          </a:p>
          <a:p>
            <a:pPr algn="just">
              <a:buFont typeface="Arial" pitchFamily="34" charset="0"/>
              <a:buChar char="•"/>
            </a:pPr>
            <a:r>
              <a:rPr lang="en-US" sz="2100" dirty="0">
                <a:latin typeface="Arial" panose="020B0604020202020204" pitchFamily="34" charset="0"/>
                <a:cs typeface="Arial" panose="020B0604020202020204" pitchFamily="34" charset="0"/>
              </a:rPr>
              <a:t>In proposed system the data is availability, accessibility and maintenance</a:t>
            </a:r>
            <a:r>
              <a:rPr lang="en-US" sz="2800" dirty="0">
                <a:latin typeface="Times New Roman" panose="02020603050405020304" pitchFamily="18" charset="0"/>
                <a:cs typeface="Times New Roman" panose="02020603050405020304" pitchFamily="18" charset="0"/>
              </a:rPr>
              <a:t>.</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Content Placeholder 11">
            <a:extLst>
              <a:ext uri="{FF2B5EF4-FFF2-40B4-BE49-F238E27FC236}">
                <a16:creationId xmlns:a16="http://schemas.microsoft.com/office/drawing/2014/main" id="{2690C7AC-A008-8A18-F89C-C63A75C6E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1786537"/>
            <a:ext cx="13030199" cy="5383038"/>
          </a:xfrm>
        </p:spPr>
      </p:pic>
      <p:pic>
        <p:nvPicPr>
          <p:cNvPr id="8" name="Content Placeholder 11">
            <a:extLst>
              <a:ext uri="{FF2B5EF4-FFF2-40B4-BE49-F238E27FC236}">
                <a16:creationId xmlns:a16="http://schemas.microsoft.com/office/drawing/2014/main" id="{2690C7AC-A008-8A18-F89C-C63A75C6E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1786537"/>
            <a:ext cx="11462478" cy="5190650"/>
          </a:xfrm>
        </p:spPr>
      </p:pic>
    </p:spTree>
    <p:extLst>
      <p:ext uri="{BB962C8B-B14F-4D97-AF65-F5344CB8AC3E}">
        <p14:creationId xmlns:p14="http://schemas.microsoft.com/office/powerpoint/2010/main" val="118642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7230"/>
            <a:ext cx="10515600" cy="653458"/>
          </a:xfrm>
        </p:spPr>
        <p:txBody>
          <a:bodyPr>
            <a:noAutofit/>
          </a:bodyPr>
          <a:lstStyle/>
          <a:p>
            <a:pPr algn="ctr"/>
            <a:r>
              <a:rPr lang="en-US" dirty="0">
                <a:solidFill>
                  <a:schemeClr val="accent1"/>
                </a:solidFill>
                <a:latin typeface="Arial" panose="020B0604020202020204" pitchFamily="34" charset="0"/>
                <a:cs typeface="Arial" panose="020B0604020202020204" pitchFamily="34" charset="0"/>
              </a:rPr>
              <a:t>Register Page</a:t>
            </a:r>
          </a:p>
        </p:txBody>
      </p:sp>
      <p:sp>
        <p:nvSpPr>
          <p:cNvPr id="4" name="Footer Placeholder 3"/>
          <p:cNvSpPr>
            <a:spLocks noGrp="1"/>
          </p:cNvSpPr>
          <p:nvPr>
            <p:ph type="ftr" sz="quarter" idx="11"/>
          </p:nvPr>
        </p:nvSpPr>
        <p:spPr/>
        <p:txBody>
          <a:bodyPr/>
          <a:lstStyle/>
          <a:p>
            <a:r>
              <a:rPr lang="en-US"/>
              <a:t>© Edunet Foundation. All rights reserved.</a:t>
            </a:r>
          </a:p>
        </p:txBody>
      </p:sp>
      <p:pic>
        <p:nvPicPr>
          <p:cNvPr id="5" name="Content Placeholder 4">
            <a:extLst>
              <a:ext uri="{FF2B5EF4-FFF2-40B4-BE49-F238E27FC236}">
                <a16:creationId xmlns:a16="http://schemas.microsoft.com/office/drawing/2014/main" id="{C4BB0B33-ED18-491C-8B9E-2EE1F096F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190" y="2005012"/>
            <a:ext cx="8756972" cy="4351338"/>
          </a:xfrm>
          <a:prstGeom prst="rect">
            <a:avLst/>
          </a:prstGeom>
        </p:spPr>
      </p:pic>
    </p:spTree>
    <p:extLst>
      <p:ext uri="{BB962C8B-B14F-4D97-AF65-F5344CB8AC3E}">
        <p14:creationId xmlns:p14="http://schemas.microsoft.com/office/powerpoint/2010/main" val="26540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74558"/>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Complaint Page</a:t>
            </a:r>
          </a:p>
        </p:txBody>
      </p:sp>
      <p:sp>
        <p:nvSpPr>
          <p:cNvPr id="4" name="Footer Placeholder 3"/>
          <p:cNvSpPr>
            <a:spLocks noGrp="1"/>
          </p:cNvSpPr>
          <p:nvPr>
            <p:ph type="ftr" sz="quarter" idx="11"/>
          </p:nvPr>
        </p:nvSpPr>
        <p:spPr/>
        <p:txBody>
          <a:bodyPr/>
          <a:lstStyle/>
          <a:p>
            <a:r>
              <a:rPr lang="en-US"/>
              <a:t>© Edunet Foundation. All rights reserved.</a:t>
            </a:r>
          </a:p>
        </p:txBody>
      </p:sp>
      <p:pic>
        <p:nvPicPr>
          <p:cNvPr id="5" name="Content Placeholder 4">
            <a:extLst>
              <a:ext uri="{FF2B5EF4-FFF2-40B4-BE49-F238E27FC236}">
                <a16:creationId xmlns:a16="http://schemas.microsoft.com/office/drawing/2014/main" id="{3613A5E7-D1E6-5935-6539-31BB8B8F4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46" y="1937982"/>
            <a:ext cx="9764307" cy="4418368"/>
          </a:xfrm>
          <a:prstGeom prst="rect">
            <a:avLst/>
          </a:prstGeom>
        </p:spPr>
      </p:pic>
    </p:spTree>
    <p:extLst>
      <p:ext uri="{BB962C8B-B14F-4D97-AF65-F5344CB8AC3E}">
        <p14:creationId xmlns:p14="http://schemas.microsoft.com/office/powerpoint/2010/main" val="3923557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869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Hostel Complaint Management System</vt:lpstr>
      <vt:lpstr>OUTLINE</vt:lpstr>
      <vt:lpstr>Abstract</vt:lpstr>
      <vt:lpstr>Problem Statement</vt:lpstr>
      <vt:lpstr>Aims and objective</vt:lpstr>
      <vt:lpstr>Proposed Solution</vt:lpstr>
      <vt:lpstr>System Architecture</vt:lpstr>
      <vt:lpstr>Register Page</vt:lpstr>
      <vt:lpstr>Complaint Page</vt:lpstr>
      <vt:lpstr>System Deployment Approach</vt:lpstr>
      <vt:lpstr>Algorithm &amp; Deployment</vt:lpstr>
      <vt:lpstr>Conclusion</vt:lpstr>
      <vt:lpstr>Future Scope</vt:lpstr>
      <vt:lpstr>References</vt:lpstr>
      <vt:lpstr> 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Windows User</cp:lastModifiedBy>
  <cp:revision>67</cp:revision>
  <dcterms:created xsi:type="dcterms:W3CDTF">2021-04-26T07:43:48Z</dcterms:created>
  <dcterms:modified xsi:type="dcterms:W3CDTF">2023-03-15T13:07:02Z</dcterms:modified>
</cp:coreProperties>
</file>