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428868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SECURE  BITCOIN TRANSACTION  USING</a:t>
            </a:r>
            <a:r>
              <a:rPr lang="en-US" sz="4000" dirty="0" smtClean="0"/>
              <a:t> </a:t>
            </a:r>
            <a:r>
              <a:rPr lang="en-US" sz="4000" dirty="0" smtClean="0"/>
              <a:t>BLOCKCHAIN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</a:t>
            </a:r>
            <a:r>
              <a:rPr lang="en-US" dirty="0" err="1" smtClean="0"/>
              <a:t>Nayana</a:t>
            </a:r>
            <a:r>
              <a:rPr lang="en-US" dirty="0" smtClean="0"/>
              <a:t> T.P</a:t>
            </a:r>
          </a:p>
          <a:p>
            <a:r>
              <a:rPr lang="en-US" dirty="0" smtClean="0"/>
              <a:t>                                                                   S4 MCA</a:t>
            </a:r>
          </a:p>
          <a:p>
            <a:r>
              <a:rPr lang="en-US" dirty="0" smtClean="0"/>
              <a:t>                                                                   Roll no:22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cap="all" dirty="0" smtClean="0"/>
              <a:t>THE SHA-256 ALGORITHM HAS 2 MAIN INPUTS:</a:t>
            </a:r>
          </a:p>
          <a:p>
            <a:pPr>
              <a:buNone/>
            </a:pPr>
            <a:r>
              <a:rPr lang="en-US" cap="all" dirty="0" smtClean="0"/>
              <a:t>1. A MESSAGE (INPUT DATA) OF ANY SIZE UP TO 2^64 BITS LONG (268 DECIMALS). 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Bitcoin</a:t>
            </a:r>
            <a:r>
              <a:rPr lang="en-US" dirty="0" smtClean="0"/>
              <a:t>, the input is generally a block containing multiple transactions (including all previous blocks). </a:t>
            </a:r>
          </a:p>
          <a:p>
            <a:pPr>
              <a:buNone/>
            </a:pPr>
            <a:r>
              <a:rPr lang="en-US" cap="all" dirty="0" smtClean="0"/>
              <a:t>2. A PSEUDO-RANDOM 256-BIT NUMBER CALLED A ‘NONCE’. THE</a:t>
            </a:r>
          </a:p>
          <a:p>
            <a:r>
              <a:rPr lang="en-US" dirty="0" smtClean="0"/>
              <a:t>The SHA-256 algorithm uses this ‘nonce’ to modify the message (or in this case block data) to produce a hash output 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1714488"/>
            <a:ext cx="257176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is initiated by user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71472" y="3000372"/>
            <a:ext cx="257176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Transaction is formally completed and the process is repeated for any other transaction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71472" y="4214818"/>
            <a:ext cx="257176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validated by majority of nodes the block is added  to the </a:t>
            </a:r>
            <a:r>
              <a:rPr lang="en-US" sz="1400" dirty="0" err="1" smtClean="0"/>
              <a:t>blockchain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857752" y="1643050"/>
            <a:ext cx="264320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Miners begin to solve the puzzle using proof of work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857752" y="3000372"/>
            <a:ext cx="264320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Miners that correctly </a:t>
            </a:r>
            <a:r>
              <a:rPr lang="en-US" sz="1400" dirty="0" err="1" smtClean="0"/>
              <a:t>gusses</a:t>
            </a:r>
            <a:r>
              <a:rPr lang="en-US" sz="1400" dirty="0" smtClean="0"/>
              <a:t> the Hash value first share it with other nodes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857752" y="4286256"/>
            <a:ext cx="264320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nodes validates the solution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857752" y="5429264"/>
            <a:ext cx="264320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Miners that </a:t>
            </a:r>
            <a:r>
              <a:rPr lang="en-US" sz="1400" dirty="0" err="1" smtClean="0"/>
              <a:t>gussed</a:t>
            </a:r>
            <a:r>
              <a:rPr lang="en-US" sz="1400" dirty="0" smtClean="0"/>
              <a:t> correct hash get rewarded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 rot="5400000">
            <a:off x="5929322" y="275033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 rot="5400000">
            <a:off x="5965041" y="407194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072992" y="528559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6" idx="3"/>
          </p:cNvCxnSpPr>
          <p:nvPr/>
        </p:nvCxnSpPr>
        <p:spPr>
          <a:xfrm rot="10800000">
            <a:off x="3143240" y="471488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5" idx="2"/>
          </p:cNvCxnSpPr>
          <p:nvPr/>
        </p:nvCxnSpPr>
        <p:spPr>
          <a:xfrm rot="5400000" flipH="1" flipV="1">
            <a:off x="1678761" y="403622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1607323" y="2750339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7" idx="1"/>
          </p:cNvCxnSpPr>
          <p:nvPr/>
        </p:nvCxnSpPr>
        <p:spPr>
          <a:xfrm flipV="1">
            <a:off x="3143240" y="2071678"/>
            <a:ext cx="171451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the internet is becoming more accessible and convenient, larger numbers of people and businesses are shifting towards digital transactions.</a:t>
            </a:r>
          </a:p>
          <a:p>
            <a:r>
              <a:rPr lang="en-US" dirty="0" smtClean="0"/>
              <a:t> Digital payment methods are quicker, cheaper and much more efficient.</a:t>
            </a:r>
          </a:p>
          <a:p>
            <a:r>
              <a:rPr lang="en-US" dirty="0" err="1" smtClean="0"/>
              <a:t>Cryptocurrencies</a:t>
            </a:r>
            <a:r>
              <a:rPr lang="en-US" dirty="0" smtClean="0"/>
              <a:t> like </a:t>
            </a:r>
            <a:r>
              <a:rPr lang="en-US" dirty="0" err="1" smtClean="0"/>
              <a:t>Bitcoin</a:t>
            </a:r>
            <a:r>
              <a:rPr lang="en-US" dirty="0" smtClean="0"/>
              <a:t> and </a:t>
            </a:r>
            <a:r>
              <a:rPr lang="en-US" dirty="0" err="1" smtClean="0"/>
              <a:t>Ethereum</a:t>
            </a:r>
            <a:r>
              <a:rPr lang="en-US" dirty="0" smtClean="0"/>
              <a:t> are among the most popular forms of digital payments.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Cryptocurrencies</a:t>
            </a:r>
            <a:r>
              <a:rPr lang="en-US" dirty="0" smtClean="0"/>
              <a:t> could be popularized in India as a viable option for digital currency.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It provides security and privacy.</a:t>
            </a:r>
          </a:p>
          <a:p>
            <a:r>
              <a:rPr lang="en-US" dirty="0" smtClean="0"/>
              <a:t>Decentralized ledger to record all the transactions.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convinient</a:t>
            </a:r>
            <a:r>
              <a:rPr lang="en-US" dirty="0" smtClean="0"/>
              <a:t> than going to bank.</a:t>
            </a:r>
          </a:p>
          <a:p>
            <a:r>
              <a:rPr lang="en-US" dirty="0" err="1" smtClean="0"/>
              <a:t>Cryptocurrency</a:t>
            </a:r>
            <a:r>
              <a:rPr lang="en-US" dirty="0" smtClean="0"/>
              <a:t> charges fee at a minimum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learn the impact of </a:t>
            </a:r>
            <a:r>
              <a:rPr lang="en-US" dirty="0" err="1" smtClean="0"/>
              <a:t>cryptocurrency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To study the current status of </a:t>
            </a:r>
            <a:r>
              <a:rPr lang="en-US" dirty="0" err="1" smtClean="0"/>
              <a:t>cryptocurrency</a:t>
            </a:r>
            <a:r>
              <a:rPr lang="en-US" dirty="0" smtClean="0"/>
              <a:t> and the future it holds.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Hackers can easily hack credit card transactions by acquiring information of the card and account details while the transactions is processed by the payment gateways.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Transfers fees are determined based on the amount of each transaction and can be truly huge.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Invlovement</a:t>
            </a:r>
            <a:r>
              <a:rPr lang="en-US" dirty="0" smtClean="0"/>
              <a:t> of third party in credit card transaction.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Credit card companies get information about the </a:t>
            </a:r>
          </a:p>
          <a:p>
            <a:pPr>
              <a:buNone/>
            </a:pPr>
            <a:r>
              <a:rPr lang="en-US" dirty="0" smtClean="0"/>
              <a:t>    Consumers  and therefore they violate user privacy.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is almost impossible to hack the </a:t>
            </a:r>
            <a:r>
              <a:rPr lang="en-US" dirty="0" err="1" smtClean="0"/>
              <a:t>litecoin</a:t>
            </a:r>
            <a:r>
              <a:rPr lang="en-US" dirty="0" smtClean="0"/>
              <a:t>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Cryptocurrency</a:t>
            </a:r>
            <a:r>
              <a:rPr lang="en-US" dirty="0" smtClean="0"/>
              <a:t> charges fee at a minimum rate.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With </a:t>
            </a:r>
            <a:r>
              <a:rPr lang="en-US" dirty="0" err="1" smtClean="0"/>
              <a:t>bitcoin</a:t>
            </a:r>
            <a:r>
              <a:rPr lang="en-US" dirty="0" smtClean="0"/>
              <a:t> transaction there is no need of intermediaries as payment is made within the users present in the </a:t>
            </a:r>
            <a:r>
              <a:rPr lang="en-US" dirty="0" err="1" smtClean="0"/>
              <a:t>bitcoin</a:t>
            </a:r>
            <a:r>
              <a:rPr lang="en-US" dirty="0" smtClean="0"/>
              <a:t> network.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Bitcoin</a:t>
            </a:r>
            <a:r>
              <a:rPr lang="en-US" dirty="0" smtClean="0"/>
              <a:t> transaction there is no need to provide any kind of personal information or identification like name and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Creating new wallet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Generating transaction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Signing the transaction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Create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Mine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Verify transaction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View user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Valid chain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input is the public address from where the sender received the </a:t>
            </a:r>
            <a:r>
              <a:rPr lang="en-US" dirty="0" err="1" smtClean="0"/>
              <a:t>bitcoin</a:t>
            </a:r>
            <a:r>
              <a:rPr lang="en-US" dirty="0" smtClean="0"/>
              <a:t> he or she wants to send.</a:t>
            </a:r>
          </a:p>
          <a:p>
            <a:r>
              <a:rPr lang="en-US" dirty="0" smtClean="0"/>
              <a:t> The output is the public key of the receiver.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uses the SHA-256 hashing algorithm which stands for Secure Hash Algorithm 256-bit.</a:t>
            </a:r>
          </a:p>
          <a:p>
            <a:r>
              <a:rPr lang="en-US" dirty="0" smtClean="0"/>
              <a:t>SHA-256 works by taking input data of any size.</a:t>
            </a:r>
          </a:p>
          <a:p>
            <a:r>
              <a:rPr lang="en-US" dirty="0" smtClean="0"/>
              <a:t>output containing bits with 256 combinations this process is the cryptographic hashing.</a:t>
            </a:r>
          </a:p>
          <a:p>
            <a:r>
              <a:rPr lang="en-US" dirty="0" smtClean="0"/>
              <a:t> The output of SHA-256 can be useful as a digital signature .</a:t>
            </a:r>
          </a:p>
          <a:p>
            <a:r>
              <a:rPr lang="en-US" dirty="0" smtClean="0"/>
              <a:t>It can not be predicted unless you know what input data was used for generating it. </a:t>
            </a:r>
          </a:p>
          <a:p>
            <a:r>
              <a:rPr lang="en-US" dirty="0" smtClean="0"/>
              <a:t>Extremely difficult to forge an SHA-256 signature without knowing the original input data.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591</TotalTime>
  <Words>455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SECURE  BITCOIN TRANSACTION  USING BLOCKCHAIN</vt:lpstr>
      <vt:lpstr>DESCRIPTION</vt:lpstr>
      <vt:lpstr>RELEVANCE </vt:lpstr>
      <vt:lpstr>OBJECTIVES</vt:lpstr>
      <vt:lpstr>EXISTING SYSTEM</vt:lpstr>
      <vt:lpstr>PROPOSED SYSTEM</vt:lpstr>
      <vt:lpstr>MODULES</vt:lpstr>
      <vt:lpstr>INPUT AND OUTPUT</vt:lpstr>
      <vt:lpstr>ALGORITHM</vt:lpstr>
      <vt:lpstr>Slide 10</vt:lpstr>
      <vt:lpstr>METHODOLOGY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SCOPE IN INDIA</dc:title>
  <dc:creator>919048663114</dc:creator>
  <cp:lastModifiedBy>919048663114</cp:lastModifiedBy>
  <cp:revision>61</cp:revision>
  <dcterms:created xsi:type="dcterms:W3CDTF">2022-05-18T06:19:02Z</dcterms:created>
  <dcterms:modified xsi:type="dcterms:W3CDTF">2022-07-11T16:40:10Z</dcterms:modified>
</cp:coreProperties>
</file>