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C70673-14B7-4BC1-BE33-0ACFE5090747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60B38F-6CBC-4D33-AB01-8DD053559D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4546" y="2428868"/>
            <a:ext cx="6172200" cy="18943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SECURE  BITCOIN TRANSACTION  USING BLOCKCHAIN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</a:t>
            </a:r>
            <a:r>
              <a:rPr lang="en-US" dirty="0" err="1" smtClean="0"/>
              <a:t>Nayana</a:t>
            </a:r>
            <a:r>
              <a:rPr lang="en-US" dirty="0" smtClean="0"/>
              <a:t> T.P</a:t>
            </a:r>
          </a:p>
          <a:p>
            <a:r>
              <a:rPr lang="en-US" dirty="0" smtClean="0"/>
              <a:t>                                                                   S4 MCA</a:t>
            </a:r>
          </a:p>
          <a:p>
            <a:r>
              <a:rPr lang="en-US" dirty="0" smtClean="0"/>
              <a:t>                                                                   Roll no:22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 l="11476" t="9677" r="11701" b="50226"/>
          <a:stretch>
            <a:fillRect/>
          </a:stretch>
        </p:blipFill>
        <p:spPr bwMode="auto">
          <a:xfrm>
            <a:off x="214282" y="2000240"/>
            <a:ext cx="785818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 l="10886" t="10057" r="10888" b="36266"/>
          <a:stretch>
            <a:fillRect/>
          </a:stretch>
        </p:blipFill>
        <p:spPr bwMode="auto">
          <a:xfrm>
            <a:off x="357158" y="1928802"/>
            <a:ext cx="771530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 l="8761" t="9108" r="7906" b="7021"/>
          <a:stretch>
            <a:fillRect/>
          </a:stretch>
        </p:blipFill>
        <p:spPr bwMode="auto">
          <a:xfrm>
            <a:off x="457200" y="1923190"/>
            <a:ext cx="7467600" cy="422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214554"/>
            <a:ext cx="7467600" cy="114300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 YOU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the internet is becoming more accessible and convenient, larger numbers of people and businesses are shifting towards digital transactions.</a:t>
            </a:r>
          </a:p>
          <a:p>
            <a:r>
              <a:rPr lang="en-US" dirty="0" smtClean="0"/>
              <a:t> Digital payment methods are quicker, cheaper and much more efficient.</a:t>
            </a:r>
          </a:p>
          <a:p>
            <a:r>
              <a:rPr lang="en-US" dirty="0" err="1" smtClean="0"/>
              <a:t>Cryptocurrencies</a:t>
            </a:r>
            <a:r>
              <a:rPr lang="en-US" dirty="0" smtClean="0"/>
              <a:t> like </a:t>
            </a:r>
            <a:r>
              <a:rPr lang="en-US" dirty="0" err="1" smtClean="0"/>
              <a:t>Bitcoin</a:t>
            </a:r>
            <a:r>
              <a:rPr lang="en-US" dirty="0" smtClean="0"/>
              <a:t> and </a:t>
            </a:r>
            <a:r>
              <a:rPr lang="en-US" dirty="0" err="1" smtClean="0"/>
              <a:t>Ethereum</a:t>
            </a:r>
            <a:r>
              <a:rPr lang="en-US" dirty="0" smtClean="0"/>
              <a:t> are among the most popular forms of digital payments.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Cryptocurrencies</a:t>
            </a:r>
            <a:r>
              <a:rPr lang="en-US" dirty="0" smtClean="0"/>
              <a:t> could be popularized in India as a viable option for digital currency.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It provides security and privacy.</a:t>
            </a:r>
          </a:p>
          <a:p>
            <a:r>
              <a:rPr lang="en-US" dirty="0" smtClean="0"/>
              <a:t>Decentralized ledger to record all the transactions.</a:t>
            </a:r>
          </a:p>
          <a:p>
            <a:r>
              <a:rPr lang="en-US" dirty="0" smtClean="0"/>
              <a:t>More </a:t>
            </a:r>
            <a:r>
              <a:rPr lang="en-US" dirty="0" err="1" smtClean="0"/>
              <a:t>convinient</a:t>
            </a:r>
            <a:r>
              <a:rPr lang="en-US" dirty="0" smtClean="0"/>
              <a:t> than going to bank.</a:t>
            </a:r>
          </a:p>
          <a:p>
            <a:r>
              <a:rPr lang="en-US" dirty="0" err="1" smtClean="0"/>
              <a:t>Cryptocurrency</a:t>
            </a:r>
            <a:r>
              <a:rPr lang="en-US" dirty="0" smtClean="0"/>
              <a:t> charges fee at a minimum 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learn the impact of </a:t>
            </a:r>
            <a:r>
              <a:rPr lang="en-US" dirty="0" err="1" smtClean="0"/>
              <a:t>cryptocurrency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To study the current status of </a:t>
            </a:r>
            <a:r>
              <a:rPr lang="en-US" dirty="0" err="1" smtClean="0"/>
              <a:t>cryptocurrency</a:t>
            </a:r>
            <a:r>
              <a:rPr lang="en-US" dirty="0" smtClean="0"/>
              <a:t> and the future it holds.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Hackers can easily hack credit card transactions by acquiring information of the card and account details while the transactions is processed by the payment gateways.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Transfers fees are determined based on the amount of each transaction and can be truly huge.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Invlovement</a:t>
            </a:r>
            <a:r>
              <a:rPr lang="en-US" dirty="0" smtClean="0"/>
              <a:t> of third party in credit card transaction.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Credit card companies get information about the </a:t>
            </a:r>
          </a:p>
          <a:p>
            <a:pPr>
              <a:buNone/>
            </a:pPr>
            <a:r>
              <a:rPr lang="en-US" dirty="0" smtClean="0"/>
              <a:t>    Consumers  and therefore they violate user privacy.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It is almost impossible to hack the </a:t>
            </a:r>
            <a:r>
              <a:rPr lang="en-US" dirty="0" err="1" smtClean="0"/>
              <a:t>litecoin</a:t>
            </a:r>
            <a:r>
              <a:rPr lang="en-US" dirty="0" smtClean="0"/>
              <a:t> network.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Cryptocurrency</a:t>
            </a:r>
            <a:r>
              <a:rPr lang="en-US" dirty="0" smtClean="0"/>
              <a:t> charges fee at a minimum rate.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 With </a:t>
            </a:r>
            <a:r>
              <a:rPr lang="en-US" dirty="0" err="1" smtClean="0"/>
              <a:t>bitcoin</a:t>
            </a:r>
            <a:r>
              <a:rPr lang="en-US" dirty="0" smtClean="0"/>
              <a:t> transaction there is no need of intermediaries as payment is made within the users present in the </a:t>
            </a:r>
            <a:r>
              <a:rPr lang="en-US" dirty="0" err="1" smtClean="0"/>
              <a:t>bitcoin</a:t>
            </a:r>
            <a:r>
              <a:rPr lang="en-US" dirty="0" smtClean="0"/>
              <a:t> network. 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Bitcoin</a:t>
            </a:r>
            <a:r>
              <a:rPr lang="en-US" dirty="0" smtClean="0"/>
              <a:t> transaction there is no need to provide any kind of personal information or identification like name and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Creating new wallet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Generating transaction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Signing the transaction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Create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Mine block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Verify transaction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View user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Valid chain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/>
          <a:srcRect l="10256" t="9867" r="10577" b="17647"/>
          <a:stretch>
            <a:fillRect/>
          </a:stretch>
        </p:blipFill>
        <p:spPr bwMode="auto">
          <a:xfrm>
            <a:off x="457200" y="2113993"/>
            <a:ext cx="7467600" cy="384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rcRect l="8654" t="9867" r="9509" b="21632"/>
          <a:stretch>
            <a:fillRect/>
          </a:stretch>
        </p:blipFill>
        <p:spPr bwMode="auto">
          <a:xfrm>
            <a:off x="457200" y="2279005"/>
            <a:ext cx="7467600" cy="351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599</TotalTime>
  <Words>245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SECURE  BITCOIN TRANSACTION  USING BLOCKCHAIN</vt:lpstr>
      <vt:lpstr>DESCRIPTION</vt:lpstr>
      <vt:lpstr>RELEVANCE </vt:lpstr>
      <vt:lpstr>OBJECTIVES</vt:lpstr>
      <vt:lpstr>EXISTING SYSTEM</vt:lpstr>
      <vt:lpstr>PROPOSED SYSTEM</vt:lpstr>
      <vt:lpstr>MODULES</vt:lpstr>
      <vt:lpstr>SCREENSHOTS</vt:lpstr>
      <vt:lpstr>Slide 9</vt:lpstr>
      <vt:lpstr>Slide 10</vt:lpstr>
      <vt:lpstr>Slide 11</vt:lpstr>
      <vt:lpstr>Slide 12</vt:lpstr>
      <vt:lpstr>THANK 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SCOPE IN INDIA</dc:title>
  <dc:creator>919048663114</dc:creator>
  <cp:lastModifiedBy>919048663114</cp:lastModifiedBy>
  <cp:revision>61</cp:revision>
  <dcterms:created xsi:type="dcterms:W3CDTF">2022-05-18T06:19:02Z</dcterms:created>
  <dcterms:modified xsi:type="dcterms:W3CDTF">2022-07-11T16:38:19Z</dcterms:modified>
</cp:coreProperties>
</file>