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4" r:id="rId2"/>
    <p:sldId id="257" r:id="rId3"/>
    <p:sldId id="270" r:id="rId4"/>
    <p:sldId id="268" r:id="rId5"/>
    <p:sldId id="259" r:id="rId6"/>
    <p:sldId id="258" r:id="rId7"/>
    <p:sldId id="269" r:id="rId8"/>
    <p:sldId id="263" r:id="rId9"/>
    <p:sldId id="265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9E7AA-A77E-4184-BD99-5F36DF7824E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12C1-39FF-44E6-AF7B-A56B6FE2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7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8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0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4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0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 err="1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9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A26D48-CABD-4FB5-8C2B-BF9507B4DEB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832D3-1EB4-4800-B987-D7EDD704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6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Team </a:t>
            </a:r>
            <a:r>
              <a:rPr lang="en-US" b="1" dirty="0" err="1" smtClean="0">
                <a:solidFill>
                  <a:srgbClr val="FF0000"/>
                </a:solidFill>
              </a:rPr>
              <a:t>BackFire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University of Jaffna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>
                <a:solidFill>
                  <a:srgbClr val="FFFF00"/>
                </a:solidFill>
              </a:rPr>
              <a:t>Nayananga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Anuradha</a:t>
            </a:r>
            <a:r>
              <a:rPr lang="en-US" sz="2800" b="1" dirty="0" smtClean="0">
                <a:solidFill>
                  <a:srgbClr val="FFFF00"/>
                </a:solidFill>
              </a:rPr>
              <a:t> – Researcher</a:t>
            </a:r>
          </a:p>
          <a:p>
            <a:r>
              <a:rPr lang="en-US" sz="2800" b="1" dirty="0" err="1" smtClean="0">
                <a:solidFill>
                  <a:srgbClr val="FFFF00"/>
                </a:solidFill>
              </a:rPr>
              <a:t>Chanuk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Shamila</a:t>
            </a:r>
            <a:r>
              <a:rPr lang="en-US" sz="2800" b="1" dirty="0" smtClean="0">
                <a:solidFill>
                  <a:srgbClr val="FFFF00"/>
                </a:solidFill>
              </a:rPr>
              <a:t> - Programmer</a:t>
            </a:r>
          </a:p>
          <a:p>
            <a:r>
              <a:rPr lang="en-US" sz="2800" b="1" dirty="0" err="1" smtClean="0">
                <a:solidFill>
                  <a:srgbClr val="FFFF00"/>
                </a:solidFill>
              </a:rPr>
              <a:t>Pramudhitha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Chamikara</a:t>
            </a:r>
            <a:r>
              <a:rPr lang="en-US" sz="2800" b="1" dirty="0" smtClean="0">
                <a:solidFill>
                  <a:srgbClr val="FFFF00"/>
                </a:solidFill>
              </a:rPr>
              <a:t> – Programmer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Shehan Lahiru – Designer 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800" b="1" dirty="0" smtClean="0"/>
              <a:t>Thank YOU… Any Questions????????</a:t>
            </a:r>
            <a:endParaRPr lang="en-US" sz="28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26593"/>
            <a:ext cx="10182998" cy="14005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</a:rPr>
              <a:t>What is </a:t>
            </a:r>
            <a:r>
              <a:rPr lang="en-US" b="1" dirty="0" smtClean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</a:rPr>
              <a:t>EcoSolar</a:t>
            </a:r>
            <a:r>
              <a:rPr lang="en-US" b="1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</a:rPr>
              <a:t>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4351" y1="5625" x2="24351" y2="5625"/>
                        <a14:foregroundMark x1="33766" y1="94875" x2="33766" y2="94875"/>
                        <a14:foregroundMark x1="38636" y1="93750" x2="38636" y2="93750"/>
                        <a14:foregroundMark x1="74351" y1="96375" x2="74351" y2="96375"/>
                        <a14:foregroundMark x1="66234" y1="97500" x2="66234" y2="97500"/>
                        <a14:foregroundMark x1="59091" y1="9250" x2="59091" y2="9250"/>
                        <a14:foregroundMark x1="52597" y1="3375" x2="52597" y2="3375"/>
                        <a14:foregroundMark x1="40909" y1="3625" x2="40909" y2="3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475049" y="3788227"/>
            <a:ext cx="1156425" cy="2967445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439783" y="1126858"/>
            <a:ext cx="2416628" cy="1920240"/>
          </a:xfrm>
          <a:prstGeom prst="wedgeEllipseCallout">
            <a:avLst>
              <a:gd name="adj1" fmla="val 47879"/>
              <a:gd name="adj2" fmla="val 94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ooops</a:t>
            </a:r>
            <a:r>
              <a:rPr lang="en-US" b="1" dirty="0"/>
              <a:t>.. My electricity bill is too much</a:t>
            </a:r>
            <a:endParaRPr lang="en-US" dirty="0"/>
          </a:p>
        </p:txBody>
      </p:sp>
      <p:pic>
        <p:nvPicPr>
          <p:cNvPr id="1030" name="Picture 6" descr="happy man cartoon png සඳහා පින්තුර ප්‍රතිඵල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794" r="896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34380" y="3213448"/>
            <a:ext cx="2521131" cy="305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Callout 12"/>
          <p:cNvSpPr/>
          <p:nvPr/>
        </p:nvSpPr>
        <p:spPr>
          <a:xfrm>
            <a:off x="6688183" y="679269"/>
            <a:ext cx="4271554" cy="1799712"/>
          </a:xfrm>
          <a:prstGeom prst="wedgeEllipseCallout">
            <a:avLst>
              <a:gd name="adj1" fmla="val -33103"/>
              <a:gd name="adj2" fmla="val 97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Aiyooo</a:t>
            </a:r>
            <a:r>
              <a:rPr lang="en-US" dirty="0" smtClean="0"/>
              <a:t>… Are you still paying electricity bill?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Don’t you know about </a:t>
            </a:r>
            <a:r>
              <a:rPr lang="en-US" dirty="0" err="1" smtClean="0"/>
              <a:t>EcoSolar</a:t>
            </a:r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783"/>
            <a:ext cx="12192000" cy="56954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71555" y="156754"/>
            <a:ext cx="5721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Current System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1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endCxn id="26" idx="0"/>
          </p:cNvCxnSpPr>
          <p:nvPr/>
        </p:nvCxnSpPr>
        <p:spPr>
          <a:xfrm>
            <a:off x="1299085" y="2850256"/>
            <a:ext cx="0" cy="7466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7" idx="4"/>
          </p:cNvCxnSpPr>
          <p:nvPr/>
        </p:nvCxnSpPr>
        <p:spPr>
          <a:xfrm>
            <a:off x="2643382" y="3748069"/>
            <a:ext cx="3648" cy="877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38040" y="3672503"/>
            <a:ext cx="1" cy="10687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5" idx="4"/>
          </p:cNvCxnSpPr>
          <p:nvPr/>
        </p:nvCxnSpPr>
        <p:spPr>
          <a:xfrm>
            <a:off x="10883680" y="3748072"/>
            <a:ext cx="1" cy="877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8" idx="0"/>
          </p:cNvCxnSpPr>
          <p:nvPr/>
        </p:nvCxnSpPr>
        <p:spPr>
          <a:xfrm flipH="1">
            <a:off x="9543465" y="2850256"/>
            <a:ext cx="1" cy="7466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 flipH="1">
            <a:off x="4015158" y="2877062"/>
            <a:ext cx="5781" cy="7466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223520" y="3596938"/>
            <a:ext cx="151130" cy="151130"/>
          </a:xfrm>
          <a:prstGeom prst="ellipse">
            <a:avLst/>
          </a:prstGeom>
          <a:solidFill>
            <a:schemeClr val="accent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1" dirty="0">
                <a:solidFill>
                  <a:srgbClr val="26A6CF"/>
                </a:solidFill>
              </a:rPr>
              <a:t> </a:t>
            </a:r>
            <a:endParaRPr lang="en-US" sz="1351" dirty="0">
              <a:solidFill>
                <a:srgbClr val="26A6CF"/>
              </a:solidFill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567818" y="3596938"/>
            <a:ext cx="151130" cy="151130"/>
          </a:xfrm>
          <a:prstGeom prst="ellipse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srgbClr val="26A6CF"/>
              </a:solidFill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467897" y="3596938"/>
            <a:ext cx="151130" cy="151130"/>
          </a:xfrm>
          <a:prstGeom prst="ellipse">
            <a:avLst/>
          </a:prstGeom>
          <a:solidFill>
            <a:schemeClr val="accent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srgbClr val="26A6CF"/>
              </a:solidFill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317150" y="3596938"/>
            <a:ext cx="151130" cy="151130"/>
          </a:xfrm>
          <a:prstGeom prst="ellipse">
            <a:avLst/>
          </a:prstGeom>
          <a:solidFill>
            <a:schemeClr val="accent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srgbClr val="26A6CF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666433" y="3596938"/>
            <a:ext cx="151130" cy="151130"/>
          </a:xfrm>
          <a:prstGeom prst="ellipse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srgbClr val="26A6CF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10808114" y="3596938"/>
            <a:ext cx="151130" cy="151130"/>
          </a:xfrm>
          <a:prstGeom prst="ellipse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srgbClr val="26A6C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953522" y="3622127"/>
            <a:ext cx="100754" cy="100754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srgbClr val="26A6C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92693" y="3622127"/>
            <a:ext cx="100754" cy="100754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srgbClr val="26A6CF"/>
              </a:solidFill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801101" y="1866981"/>
            <a:ext cx="995967" cy="9959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2185197" y="4625491"/>
            <a:ext cx="916369" cy="916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02171" y="1286158"/>
            <a:ext cx="1744957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House 1</a:t>
            </a:r>
            <a:endParaRPr lang="en-AU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476765" y="1882390"/>
            <a:ext cx="1039398" cy="10393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b="1" dirty="0">
              <a:solidFill>
                <a:schemeClr val="tx1"/>
              </a:solidFill>
              <a:latin typeface="FontAwesome" pitchFamily="2" charset="0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9068402" y="1937925"/>
            <a:ext cx="1001121" cy="10011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 b="1" dirty="0">
              <a:solidFill>
                <a:schemeClr val="tx1"/>
              </a:solidFill>
              <a:latin typeface="FontAwesome" pitchFamily="2" charset="0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522831" y="4716329"/>
            <a:ext cx="1007932" cy="100792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  <a:latin typeface="FontAwesome" pitchFamily="2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0441442" y="4599390"/>
            <a:ext cx="884473" cy="884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  <a:latin typeface="FontAwesome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71B07-76D7-4F85-B45C-29B125D54946}"/>
              </a:ext>
            </a:extLst>
          </p:cNvPr>
          <p:cNvSpPr/>
          <p:nvPr/>
        </p:nvSpPr>
        <p:spPr>
          <a:xfrm>
            <a:off x="5317149" y="3052993"/>
            <a:ext cx="1500414" cy="11905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CEB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35321D-0B22-46F4-8B25-D40993B87B1E}"/>
              </a:ext>
            </a:extLst>
          </p:cNvPr>
          <p:cNvSpPr txBox="1"/>
          <p:nvPr/>
        </p:nvSpPr>
        <p:spPr>
          <a:xfrm>
            <a:off x="3181797" y="1328527"/>
            <a:ext cx="1744957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House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2</a:t>
            </a:r>
            <a:endParaRPr lang="en-AU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AA737B-586B-4665-90E2-8D0A09CD8767}"/>
              </a:ext>
            </a:extLst>
          </p:cNvPr>
          <p:cNvSpPr txBox="1"/>
          <p:nvPr/>
        </p:nvSpPr>
        <p:spPr>
          <a:xfrm>
            <a:off x="8746548" y="1387656"/>
            <a:ext cx="1744957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House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6</a:t>
            </a:r>
            <a:endParaRPr lang="en-AU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C6A334-D0B7-4245-A67C-20FD6EC10ABB}"/>
              </a:ext>
            </a:extLst>
          </p:cNvPr>
          <p:cNvSpPr txBox="1"/>
          <p:nvPr/>
        </p:nvSpPr>
        <p:spPr>
          <a:xfrm>
            <a:off x="1770903" y="5646181"/>
            <a:ext cx="1744957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House 3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endParaRPr lang="en-AU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392273-519D-44FA-8B9D-A3E26CDE9C4B}"/>
              </a:ext>
            </a:extLst>
          </p:cNvPr>
          <p:cNvSpPr txBox="1"/>
          <p:nvPr/>
        </p:nvSpPr>
        <p:spPr>
          <a:xfrm>
            <a:off x="7165561" y="5724258"/>
            <a:ext cx="1744957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House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4</a:t>
            </a:r>
            <a:endParaRPr lang="en-AU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F164CB-634F-4191-AB0B-5F7461D4FB65}"/>
              </a:ext>
            </a:extLst>
          </p:cNvPr>
          <p:cNvSpPr txBox="1"/>
          <p:nvPr/>
        </p:nvSpPr>
        <p:spPr>
          <a:xfrm>
            <a:off x="10011202" y="5541858"/>
            <a:ext cx="1744957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House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5</a:t>
            </a:r>
            <a:endParaRPr lang="en-AU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0191" y="-18146"/>
            <a:ext cx="466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600" b="1" dirty="0" smtClean="0">
                <a:solidFill>
                  <a:srgbClr val="FF0000"/>
                </a:solidFill>
              </a:rPr>
              <a:t>Our System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 What </a:t>
            </a:r>
            <a:r>
              <a:rPr lang="en-US" b="1" dirty="0" smtClean="0">
                <a:solidFill>
                  <a:srgbClr val="FF0000"/>
                </a:solidFill>
              </a:rPr>
              <a:t>We Provide??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79043"/>
            <a:ext cx="8946541" cy="4195481"/>
          </a:xfrm>
        </p:spPr>
        <p:txBody>
          <a:bodyPr anchor="ctr"/>
          <a:lstStyle/>
          <a:p>
            <a:pPr lvl="1" algn="just">
              <a:buClr>
                <a:schemeClr val="tx1"/>
              </a:buClr>
            </a:pPr>
            <a:r>
              <a:rPr lang="en-US" sz="3600" dirty="0"/>
              <a:t>The foreign exchange on fossil fuels will be reduced</a:t>
            </a:r>
          </a:p>
          <a:p>
            <a:pPr lvl="1" algn="just">
              <a:buClr>
                <a:schemeClr val="tx1"/>
              </a:buClr>
            </a:pPr>
            <a:r>
              <a:rPr lang="en-US" sz="3600" dirty="0"/>
              <a:t>reducing the impact of global warming.</a:t>
            </a:r>
          </a:p>
          <a:p>
            <a:pPr lvl="1" algn="just">
              <a:buClr>
                <a:schemeClr val="tx1"/>
              </a:buClr>
            </a:pPr>
            <a:r>
              <a:rPr lang="en-US" sz="3600" dirty="0"/>
              <a:t>Create a number of direct and indirect job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40680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How to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Clr>
                <a:schemeClr val="tx1"/>
              </a:buClr>
            </a:pPr>
            <a:r>
              <a:rPr lang="en-US" sz="3200" dirty="0" smtClean="0"/>
              <a:t>Directly	communicate </a:t>
            </a:r>
            <a:r>
              <a:rPr lang="en-US" sz="3200" dirty="0"/>
              <a:t>with the customer</a:t>
            </a:r>
          </a:p>
          <a:p>
            <a:pPr lvl="1" algn="just">
              <a:buClr>
                <a:schemeClr val="tx1"/>
              </a:buClr>
            </a:pPr>
            <a:r>
              <a:rPr lang="en-US" sz="3200" dirty="0"/>
              <a:t>Based on the situation seller can reduce or increase the unit price </a:t>
            </a:r>
          </a:p>
        </p:txBody>
      </p:sp>
    </p:spTree>
    <p:extLst>
      <p:ext uri="{BB962C8B-B14F-4D97-AF65-F5344CB8AC3E}">
        <p14:creationId xmlns:p14="http://schemas.microsoft.com/office/powerpoint/2010/main" val="13735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5983" y="640080"/>
            <a:ext cx="10052255" cy="5496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820" t="45870" r="82275" b="29175"/>
          <a:stretch/>
        </p:blipFill>
        <p:spPr>
          <a:xfrm>
            <a:off x="1449976" y="3161212"/>
            <a:ext cx="1397727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340" t="21391" r="82925" b="54605"/>
          <a:stretch/>
        </p:blipFill>
        <p:spPr>
          <a:xfrm>
            <a:off x="1502228" y="1815737"/>
            <a:ext cx="1280161" cy="1319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820" t="71301" r="82405" b="3506"/>
          <a:stretch/>
        </p:blipFill>
        <p:spPr>
          <a:xfrm>
            <a:off x="1449977" y="4558937"/>
            <a:ext cx="1384664" cy="13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How </a:t>
            </a:r>
            <a:r>
              <a:rPr lang="en-US" sz="4000" b="1" smtClean="0">
                <a:solidFill>
                  <a:srgbClr val="FF0000"/>
                </a:solidFill>
              </a:rPr>
              <a:t>EcoSolar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provide Clean and Affordable energy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4323F-58FF-4724-8987-F094D033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87" y="1760075"/>
            <a:ext cx="9031110" cy="48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Used </a:t>
            </a:r>
            <a:r>
              <a:rPr lang="en-US" b="1" dirty="0" smtClean="0">
                <a:solidFill>
                  <a:srgbClr val="FF0000"/>
                </a:solidFill>
              </a:rPr>
              <a:t>Technologies,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2413000"/>
            <a:ext cx="8703653" cy="4013199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JAVA</a:t>
            </a:r>
          </a:p>
          <a:p>
            <a:r>
              <a:rPr lang="en-US" sz="4400" dirty="0">
                <a:solidFill>
                  <a:srgbClr val="FFFF00"/>
                </a:solidFill>
              </a:rPr>
              <a:t>MYSQL</a:t>
            </a:r>
          </a:p>
          <a:p>
            <a:r>
              <a:rPr lang="en-US" sz="4400" dirty="0">
                <a:solidFill>
                  <a:srgbClr val="FFFF00"/>
                </a:solidFill>
              </a:rPr>
              <a:t>Android Studio</a:t>
            </a:r>
          </a:p>
          <a:p>
            <a:r>
              <a:rPr lang="en-US" sz="4400" dirty="0" smtClean="0">
                <a:solidFill>
                  <a:srgbClr val="FFFF00"/>
                </a:solidFill>
              </a:rPr>
              <a:t>XAMPP</a:t>
            </a:r>
            <a:endParaRPr lang="en-US" sz="4400" dirty="0">
              <a:solidFill>
                <a:srgbClr val="FFFF00"/>
              </a:solidFill>
            </a:endParaRPr>
          </a:p>
          <a:p>
            <a:r>
              <a:rPr lang="en-US" sz="4400" dirty="0" err="1">
                <a:solidFill>
                  <a:srgbClr val="FFFF00"/>
                </a:solidFill>
              </a:rPr>
              <a:t>Ideamart</a:t>
            </a:r>
            <a:r>
              <a:rPr lang="en-US" sz="4400" dirty="0">
                <a:solidFill>
                  <a:srgbClr val="FFFF00"/>
                </a:solidFill>
              </a:rPr>
              <a:t> 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2479</TotalTime>
  <Words>123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FontAwesome</vt:lpstr>
      <vt:lpstr>Roboto Black</vt:lpstr>
      <vt:lpstr>Roboto Light</vt:lpstr>
      <vt:lpstr>Roboto Medium</vt:lpstr>
      <vt:lpstr>Wingdings 3</vt:lpstr>
      <vt:lpstr>Ion</vt:lpstr>
      <vt:lpstr> </vt:lpstr>
      <vt:lpstr>What is  EcoSolar?</vt:lpstr>
      <vt:lpstr>PowerPoint Presentation</vt:lpstr>
      <vt:lpstr>PowerPoint Presentation</vt:lpstr>
      <vt:lpstr> What We Provide??</vt:lpstr>
      <vt:lpstr>How to solve</vt:lpstr>
      <vt:lpstr>PowerPoint Presentation</vt:lpstr>
      <vt:lpstr>How EcoSolar provide Clean and Affordable energy</vt:lpstr>
      <vt:lpstr>Used Technologies,</vt:lpstr>
      <vt:lpstr>Team BackFire University of Jaffna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Shehan Lahiru</dc:creator>
  <cp:lastModifiedBy>Nayananga</cp:lastModifiedBy>
  <cp:revision>48</cp:revision>
  <dcterms:created xsi:type="dcterms:W3CDTF">2017-10-27T14:37:05Z</dcterms:created>
  <dcterms:modified xsi:type="dcterms:W3CDTF">2017-10-29T16:40:59Z</dcterms:modified>
</cp:coreProperties>
</file>